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8" r:id="rId1"/>
  </p:sldMasterIdLst>
  <p:notesMasterIdLst>
    <p:notesMasterId r:id="rId18"/>
  </p:notesMasterIdLst>
  <p:sldIdLst>
    <p:sldId id="566" r:id="rId2"/>
    <p:sldId id="570" r:id="rId3"/>
    <p:sldId id="576" r:id="rId4"/>
    <p:sldId id="571" r:id="rId5"/>
    <p:sldId id="561" r:id="rId6"/>
    <p:sldId id="573" r:id="rId7"/>
    <p:sldId id="572" r:id="rId8"/>
    <p:sldId id="563" r:id="rId9"/>
    <p:sldId id="554" r:id="rId10"/>
    <p:sldId id="565" r:id="rId11"/>
    <p:sldId id="574" r:id="rId12"/>
    <p:sldId id="575" r:id="rId13"/>
    <p:sldId id="558" r:id="rId14"/>
    <p:sldId id="577" r:id="rId15"/>
    <p:sldId id="539" r:id="rId16"/>
    <p:sldId id="567" r:id="rId17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07B839-CC78-47ED-97C0-DB3B2D259401}">
          <p14:sldIdLst>
            <p14:sldId id="566"/>
            <p14:sldId id="570"/>
            <p14:sldId id="576"/>
            <p14:sldId id="571"/>
            <p14:sldId id="561"/>
            <p14:sldId id="573"/>
            <p14:sldId id="572"/>
            <p14:sldId id="563"/>
            <p14:sldId id="554"/>
            <p14:sldId id="565"/>
            <p14:sldId id="574"/>
            <p14:sldId id="575"/>
            <p14:sldId id="558"/>
            <p14:sldId id="577"/>
            <p14:sldId id="539"/>
            <p14:sldId id="5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0" userDrawn="1">
          <p15:clr>
            <a:srgbClr val="A4A3A4"/>
          </p15:clr>
        </p15:guide>
        <p15:guide id="2" pos="51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езов Николай Игоревич" initials="ЧНИ" lastIdx="19" clrIdx="0">
    <p:extLst>
      <p:ext uri="{19B8F6BF-5375-455C-9EA6-DF929625EA0E}">
        <p15:presenceInfo xmlns:p15="http://schemas.microsoft.com/office/powerpoint/2012/main" xmlns="" userId="S-1-5-21-116022207-583602576-2121419680-1963820" providerId="AD"/>
      </p:ext>
    </p:extLst>
  </p:cmAuthor>
  <p:cmAuthor id="2" name="Виноградова Ольга Александровна" initials="ВОА" lastIdx="1" clrIdx="1">
    <p:extLst>
      <p:ext uri="{19B8F6BF-5375-455C-9EA6-DF929625EA0E}">
        <p15:presenceInfo xmlns:p15="http://schemas.microsoft.com/office/powerpoint/2012/main" xmlns="" userId="S-1-5-21-116022207-583602576-2121419680-1937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800080"/>
    <a:srgbClr val="CC0066"/>
    <a:srgbClr val="FF7C80"/>
    <a:srgbClr val="9A2008"/>
    <a:srgbClr val="F33D19"/>
    <a:srgbClr val="CC3300"/>
    <a:srgbClr val="CC0000"/>
    <a:srgbClr val="C3654B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4" autoAdjust="0"/>
    <p:restoredTop sz="96859" autoAdjust="0"/>
  </p:normalViewPr>
  <p:slideViewPr>
    <p:cSldViewPr>
      <p:cViewPr varScale="1">
        <p:scale>
          <a:sx n="156" d="100"/>
          <a:sy n="156" d="100"/>
        </p:scale>
        <p:origin x="-522" y="-90"/>
      </p:cViewPr>
      <p:guideLst>
        <p:guide orient="horz" pos="158"/>
        <p:guide pos="385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305747809803"/>
          <c:y val="3.7932094846604349E-2"/>
          <c:w val="0.76295689367848019"/>
          <c:h val="0.76185523037122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Консолидированный бюджет Российской Федерации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41876</c:v>
                </c:pt>
                <c:pt idx="1">
                  <c:v>119141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5.8056612328359911E-3"/>
                  <c:y val="-7.4584916899482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066950519011517E-2"/>
                  <c:y val="-2.09743860784985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Консолидированный бюджет Российской Федерации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40543</c:v>
                </c:pt>
                <c:pt idx="1">
                  <c:v>137812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Федеральный бюджет</c:v>
                </c:pt>
                <c:pt idx="1">
                  <c:v>Консолидированный бюджет Российской Федерации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79462</c:v>
                </c:pt>
                <c:pt idx="1">
                  <c:v>152047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32"/>
        <c:shape val="cylinder"/>
        <c:axId val="96797696"/>
        <c:axId val="80856192"/>
        <c:axId val="0"/>
      </c:bar3DChart>
      <c:catAx>
        <c:axId val="9679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856192"/>
        <c:crosses val="autoZero"/>
        <c:auto val="1"/>
        <c:lblAlgn val="ctr"/>
        <c:lblOffset val="100"/>
        <c:noMultiLvlLbl val="0"/>
      </c:catAx>
      <c:valAx>
        <c:axId val="808561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9679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62190487343243"/>
          <c:y val="0.15894067325852684"/>
          <c:w val="8.1378095126567518E-2"/>
          <c:h val="0.1994237482384998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"/>
      <c:rotY val="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4305747809803"/>
          <c:y val="3.7932094846604349E-2"/>
          <c:w val="0.76295689367848019"/>
          <c:h val="0.76185523037122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Поступления от контрольной работы (ВНП + КНП)</c:v>
                </c:pt>
                <c:pt idx="1">
                  <c:v>Количество проведенных ВНП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899</c:v>
                </c:pt>
                <c:pt idx="1">
                  <c:v>165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5.8056612328359911E-3"/>
                  <c:y val="-7.4584916899482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066950519011517E-2"/>
                  <c:y val="-2.09743860784985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Поступления от контрольной работы (ВНП + КНП)</c:v>
                </c:pt>
                <c:pt idx="1">
                  <c:v>Количество проведенных ВНП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491</c:v>
                </c:pt>
                <c:pt idx="1">
                  <c:v>113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Поступления от контрольной работы (ВНП + КНП)</c:v>
                </c:pt>
                <c:pt idx="1">
                  <c:v>Количество проведенных ВНП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473</c:v>
                </c:pt>
                <c:pt idx="1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332"/>
        <c:shape val="cylinder"/>
        <c:axId val="98432000"/>
        <c:axId val="80858496"/>
        <c:axId val="0"/>
      </c:bar3DChart>
      <c:catAx>
        <c:axId val="9843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858496"/>
        <c:crosses val="autoZero"/>
        <c:auto val="1"/>
        <c:lblAlgn val="ctr"/>
        <c:lblOffset val="100"/>
        <c:noMultiLvlLbl val="0"/>
      </c:catAx>
      <c:valAx>
        <c:axId val="808584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98432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96650585832359"/>
          <c:y val="8.6859841243693212E-2"/>
          <c:w val="0.1087707669233333"/>
          <c:h val="0.236355203827927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6666666666666628E-2"/>
                  <c:y val="0.12508043229898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33D19"/>
            </a:solidFill>
          </c:spPr>
          <c:invertIfNegative val="0"/>
          <c:dLbls>
            <c:dLbl>
              <c:idx val="0"/>
              <c:layout>
                <c:manualLayout>
                  <c:x val="2.7083169291338582E-2"/>
                  <c:y val="0.162604561988680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252736"/>
        <c:axId val="33839296"/>
        <c:axId val="0"/>
      </c:bar3DChart>
      <c:catAx>
        <c:axId val="1232527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839296"/>
        <c:crosses val="autoZero"/>
        <c:auto val="1"/>
        <c:lblAlgn val="ctr"/>
        <c:lblOffset val="100"/>
        <c:noMultiLvlLbl val="0"/>
      </c:catAx>
      <c:valAx>
        <c:axId val="33839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252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47F4D-7E94-4DD4-BC9C-AD8FC82EF3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62E0EE-51A8-408E-BE92-34DC7D18D78B}">
      <dgm:prSet phldrT="[Текст]" custT="1"/>
      <dgm:spPr/>
      <dgm:t>
        <a:bodyPr/>
        <a:lstStyle/>
        <a:p>
          <a:r>
            <a:rPr lang="ru-RU" sz="2000" dirty="0" smtClean="0"/>
            <a:t>1</a:t>
          </a:r>
          <a:endParaRPr lang="ru-RU" sz="2000" dirty="0"/>
        </a:p>
      </dgm:t>
    </dgm:pt>
    <dgm:pt modelId="{D58B3701-F352-48BC-ADCA-A2F6DE715BC0}" type="parTrans" cxnId="{5486D381-CD68-4A7E-9368-C5DBA34F524F}">
      <dgm:prSet/>
      <dgm:spPr/>
      <dgm:t>
        <a:bodyPr/>
        <a:lstStyle/>
        <a:p>
          <a:endParaRPr lang="ru-RU"/>
        </a:p>
      </dgm:t>
    </dgm:pt>
    <dgm:pt modelId="{934AB496-8CE3-4F58-B9DE-72106DCC7238}" type="sibTrans" cxnId="{5486D381-CD68-4A7E-9368-C5DBA34F524F}">
      <dgm:prSet/>
      <dgm:spPr/>
      <dgm:t>
        <a:bodyPr/>
        <a:lstStyle/>
        <a:p>
          <a:endParaRPr lang="ru-RU"/>
        </a:p>
      </dgm:t>
    </dgm:pt>
    <dgm:pt modelId="{7CC53FE3-9529-41CF-87D2-0D06A677F350}">
      <dgm:prSet phldrT="[Текст]"/>
      <dgm:spPr/>
      <dgm:t>
        <a:bodyPr/>
        <a:lstStyle/>
        <a:p>
          <a:r>
            <a:rPr lang="ru-RU" dirty="0" smtClean="0"/>
            <a:t>Ваш контрагент сдал «нулевую» декларацию</a:t>
          </a:r>
          <a:endParaRPr lang="ru-RU" dirty="0"/>
        </a:p>
      </dgm:t>
    </dgm:pt>
    <dgm:pt modelId="{9ECBE507-6D35-4A15-8A8C-0A3C159CBE77}" type="parTrans" cxnId="{EEFA8F10-C782-4A0F-AC71-AE05B2E289E5}">
      <dgm:prSet/>
      <dgm:spPr/>
      <dgm:t>
        <a:bodyPr/>
        <a:lstStyle/>
        <a:p>
          <a:endParaRPr lang="ru-RU"/>
        </a:p>
      </dgm:t>
    </dgm:pt>
    <dgm:pt modelId="{5CA99F49-E9E3-48BA-BC8F-FA91F7792786}" type="sibTrans" cxnId="{EEFA8F10-C782-4A0F-AC71-AE05B2E289E5}">
      <dgm:prSet/>
      <dgm:spPr/>
      <dgm:t>
        <a:bodyPr/>
        <a:lstStyle/>
        <a:p>
          <a:endParaRPr lang="ru-RU"/>
        </a:p>
      </dgm:t>
    </dgm:pt>
    <dgm:pt modelId="{B3328BA0-4624-4590-A98D-2CA703C3DF4A}">
      <dgm:prSet phldrT="[Текст]" custT="1"/>
      <dgm:spPr/>
      <dgm:t>
        <a:bodyPr/>
        <a:lstStyle/>
        <a:p>
          <a:r>
            <a:rPr lang="ru-RU" sz="2000" dirty="0" smtClean="0"/>
            <a:t>2</a:t>
          </a:r>
          <a:endParaRPr lang="ru-RU" sz="2000" dirty="0"/>
        </a:p>
      </dgm:t>
    </dgm:pt>
    <dgm:pt modelId="{DABD4896-9FF0-401F-8033-8C998E0D8C95}" type="parTrans" cxnId="{3671AA1A-85D5-416C-A9CE-DD00D3A95129}">
      <dgm:prSet/>
      <dgm:spPr/>
      <dgm:t>
        <a:bodyPr/>
        <a:lstStyle/>
        <a:p>
          <a:endParaRPr lang="ru-RU"/>
        </a:p>
      </dgm:t>
    </dgm:pt>
    <dgm:pt modelId="{CFE484E6-96D9-4AC1-ADA5-CB0A79F41C13}" type="sibTrans" cxnId="{3671AA1A-85D5-416C-A9CE-DD00D3A95129}">
      <dgm:prSet/>
      <dgm:spPr/>
      <dgm:t>
        <a:bodyPr/>
        <a:lstStyle/>
        <a:p>
          <a:endParaRPr lang="ru-RU"/>
        </a:p>
      </dgm:t>
    </dgm:pt>
    <dgm:pt modelId="{D1C1517B-BD2F-4EE9-AD18-B3AFA40D8731}">
      <dgm:prSet phldrT="[Текст]"/>
      <dgm:spPr/>
      <dgm:t>
        <a:bodyPr/>
        <a:lstStyle/>
        <a:p>
          <a:r>
            <a:rPr lang="ru-RU" dirty="0" smtClean="0"/>
            <a:t>Ваш контрагент не сдал декларацию</a:t>
          </a:r>
          <a:endParaRPr lang="ru-RU" dirty="0"/>
        </a:p>
      </dgm:t>
    </dgm:pt>
    <dgm:pt modelId="{FA8C8136-ABF5-45C2-A9B4-A11EE979F536}" type="parTrans" cxnId="{B5CFAF3E-B6B9-49A5-9754-206DBD82E926}">
      <dgm:prSet/>
      <dgm:spPr/>
      <dgm:t>
        <a:bodyPr/>
        <a:lstStyle/>
        <a:p>
          <a:endParaRPr lang="ru-RU"/>
        </a:p>
      </dgm:t>
    </dgm:pt>
    <dgm:pt modelId="{FFA99597-3C25-4E77-A4B1-0DD90F059390}" type="sibTrans" cxnId="{B5CFAF3E-B6B9-49A5-9754-206DBD82E926}">
      <dgm:prSet/>
      <dgm:spPr/>
      <dgm:t>
        <a:bodyPr/>
        <a:lstStyle/>
        <a:p>
          <a:endParaRPr lang="ru-RU"/>
        </a:p>
      </dgm:t>
    </dgm:pt>
    <dgm:pt modelId="{92DA2ED5-8A96-496E-8E3E-C1E23880FB39}">
      <dgm:prSet phldrT="[Текст]" custT="1"/>
      <dgm:spPr/>
      <dgm:t>
        <a:bodyPr/>
        <a:lstStyle/>
        <a:p>
          <a:r>
            <a:rPr lang="ru-RU" sz="2000" dirty="0" smtClean="0"/>
            <a:t>3</a:t>
          </a:r>
        </a:p>
      </dgm:t>
    </dgm:pt>
    <dgm:pt modelId="{C7111756-FDB2-4F71-BF5B-E3FBD1A6F407}" type="parTrans" cxnId="{8FCF32E0-5395-40AD-9D67-07ED3FDE62BF}">
      <dgm:prSet/>
      <dgm:spPr/>
      <dgm:t>
        <a:bodyPr/>
        <a:lstStyle/>
        <a:p>
          <a:endParaRPr lang="ru-RU"/>
        </a:p>
      </dgm:t>
    </dgm:pt>
    <dgm:pt modelId="{46FFD1F6-BDFA-42D2-8B5D-8E590CD802FD}" type="sibTrans" cxnId="{8FCF32E0-5395-40AD-9D67-07ED3FDE62BF}">
      <dgm:prSet/>
      <dgm:spPr/>
      <dgm:t>
        <a:bodyPr/>
        <a:lstStyle/>
        <a:p>
          <a:endParaRPr lang="ru-RU"/>
        </a:p>
      </dgm:t>
    </dgm:pt>
    <dgm:pt modelId="{2AE89B19-8610-4301-9A17-29F9F927DCC6}">
      <dgm:prSet phldrT="[Текст]"/>
      <dgm:spPr/>
      <dgm:t>
        <a:bodyPr/>
        <a:lstStyle/>
        <a:p>
          <a:r>
            <a:rPr lang="ru-RU" dirty="0" smtClean="0"/>
            <a:t>Ваш контрагент сдал декларацию, но в книге продаж не отразил счет-фактуру, выданный в ваш адрес (или исказил данные)</a:t>
          </a:r>
          <a:endParaRPr lang="ru-RU" dirty="0"/>
        </a:p>
      </dgm:t>
    </dgm:pt>
    <dgm:pt modelId="{3E060AE2-E2DC-433F-8685-EBA71932779F}" type="parTrans" cxnId="{D5D44EB8-BDD5-4058-BDD4-180BF3F94F8F}">
      <dgm:prSet/>
      <dgm:spPr/>
      <dgm:t>
        <a:bodyPr/>
        <a:lstStyle/>
        <a:p>
          <a:endParaRPr lang="ru-RU"/>
        </a:p>
      </dgm:t>
    </dgm:pt>
    <dgm:pt modelId="{48AD8466-D5DB-4371-8052-849EFFC8999B}" type="sibTrans" cxnId="{D5D44EB8-BDD5-4058-BDD4-180BF3F94F8F}">
      <dgm:prSet/>
      <dgm:spPr/>
      <dgm:t>
        <a:bodyPr/>
        <a:lstStyle/>
        <a:p>
          <a:endParaRPr lang="ru-RU"/>
        </a:p>
      </dgm:t>
    </dgm:pt>
    <dgm:pt modelId="{614B31E6-4C85-4E90-846A-BB0BE50DCF17}" type="pres">
      <dgm:prSet presAssocID="{01647F4D-7E94-4DD4-BC9C-AD8FC82EF3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A210F-AC76-4D66-9AF9-2B2FF3809B60}" type="pres">
      <dgm:prSet presAssocID="{0562E0EE-51A8-408E-BE92-34DC7D18D78B}" presName="composite" presStyleCnt="0"/>
      <dgm:spPr/>
    </dgm:pt>
    <dgm:pt modelId="{9FD77F4C-3954-44B6-B060-87D34D06D8E0}" type="pres">
      <dgm:prSet presAssocID="{0562E0EE-51A8-408E-BE92-34DC7D18D78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DBCA7-F623-4BDF-9BD8-9C04F0D00B9B}" type="pres">
      <dgm:prSet presAssocID="{0562E0EE-51A8-408E-BE92-34DC7D18D78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6FA0A-E737-422A-A856-52C36BF173AB}" type="pres">
      <dgm:prSet presAssocID="{934AB496-8CE3-4F58-B9DE-72106DCC7238}" presName="sp" presStyleCnt="0"/>
      <dgm:spPr/>
    </dgm:pt>
    <dgm:pt modelId="{6F146E4C-5C6A-419D-B91F-6850F09D9975}" type="pres">
      <dgm:prSet presAssocID="{B3328BA0-4624-4590-A98D-2CA703C3DF4A}" presName="composite" presStyleCnt="0"/>
      <dgm:spPr/>
    </dgm:pt>
    <dgm:pt modelId="{F0E8D058-F623-45F3-AB20-446B817321FC}" type="pres">
      <dgm:prSet presAssocID="{B3328BA0-4624-4590-A98D-2CA703C3DF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0A1E9-9197-48B4-9021-2660B0DF0B72}" type="pres">
      <dgm:prSet presAssocID="{B3328BA0-4624-4590-A98D-2CA703C3DF4A}" presName="descendantText" presStyleLbl="alignAcc1" presStyleIdx="1" presStyleCnt="3" custLinFactNeighborX="1445" custLinFactNeighborY="2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8758D-BD86-476B-8DE6-EE531A73A363}" type="pres">
      <dgm:prSet presAssocID="{CFE484E6-96D9-4AC1-ADA5-CB0A79F41C13}" presName="sp" presStyleCnt="0"/>
      <dgm:spPr/>
    </dgm:pt>
    <dgm:pt modelId="{41E2B957-B0DC-4692-BC86-6E7824D6AAF5}" type="pres">
      <dgm:prSet presAssocID="{92DA2ED5-8A96-496E-8E3E-C1E23880FB39}" presName="composite" presStyleCnt="0"/>
      <dgm:spPr/>
    </dgm:pt>
    <dgm:pt modelId="{8CFFB251-B8BD-4CEC-80E1-B648727D5F0F}" type="pres">
      <dgm:prSet presAssocID="{92DA2ED5-8A96-496E-8E3E-C1E23880FB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8DDBF-575F-42D6-AF46-BE1CC7E24250}" type="pres">
      <dgm:prSet presAssocID="{92DA2ED5-8A96-496E-8E3E-C1E23880FB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6D381-CD68-4A7E-9368-C5DBA34F524F}" srcId="{01647F4D-7E94-4DD4-BC9C-AD8FC82EF325}" destId="{0562E0EE-51A8-408E-BE92-34DC7D18D78B}" srcOrd="0" destOrd="0" parTransId="{D58B3701-F352-48BC-ADCA-A2F6DE715BC0}" sibTransId="{934AB496-8CE3-4F58-B9DE-72106DCC7238}"/>
    <dgm:cxn modelId="{F606CEA6-91E5-4C1A-81B7-48D7A14A1B0C}" type="presOf" srcId="{B3328BA0-4624-4590-A98D-2CA703C3DF4A}" destId="{F0E8D058-F623-45F3-AB20-446B817321FC}" srcOrd="0" destOrd="0" presId="urn:microsoft.com/office/officeart/2005/8/layout/chevron2"/>
    <dgm:cxn modelId="{3671AA1A-85D5-416C-A9CE-DD00D3A95129}" srcId="{01647F4D-7E94-4DD4-BC9C-AD8FC82EF325}" destId="{B3328BA0-4624-4590-A98D-2CA703C3DF4A}" srcOrd="1" destOrd="0" parTransId="{DABD4896-9FF0-401F-8033-8C998E0D8C95}" sibTransId="{CFE484E6-96D9-4AC1-ADA5-CB0A79F41C13}"/>
    <dgm:cxn modelId="{D07E49F6-3550-4B8C-8CFA-055A9BD6DFB5}" type="presOf" srcId="{D1C1517B-BD2F-4EE9-AD18-B3AFA40D8731}" destId="{ADB0A1E9-9197-48B4-9021-2660B0DF0B72}" srcOrd="0" destOrd="0" presId="urn:microsoft.com/office/officeart/2005/8/layout/chevron2"/>
    <dgm:cxn modelId="{23100DDC-FCFF-456C-95C3-A2F11F1BD3CE}" type="presOf" srcId="{01647F4D-7E94-4DD4-BC9C-AD8FC82EF325}" destId="{614B31E6-4C85-4E90-846A-BB0BE50DCF17}" srcOrd="0" destOrd="0" presId="urn:microsoft.com/office/officeart/2005/8/layout/chevron2"/>
    <dgm:cxn modelId="{8FCF32E0-5395-40AD-9D67-07ED3FDE62BF}" srcId="{01647F4D-7E94-4DD4-BC9C-AD8FC82EF325}" destId="{92DA2ED5-8A96-496E-8E3E-C1E23880FB39}" srcOrd="2" destOrd="0" parTransId="{C7111756-FDB2-4F71-BF5B-E3FBD1A6F407}" sibTransId="{46FFD1F6-BDFA-42D2-8B5D-8E590CD802FD}"/>
    <dgm:cxn modelId="{9B03DF99-598C-4698-8DA4-0E2D91568678}" type="presOf" srcId="{2AE89B19-8610-4301-9A17-29F9F927DCC6}" destId="{5E78DDBF-575F-42D6-AF46-BE1CC7E24250}" srcOrd="0" destOrd="0" presId="urn:microsoft.com/office/officeart/2005/8/layout/chevron2"/>
    <dgm:cxn modelId="{EEFA8F10-C782-4A0F-AC71-AE05B2E289E5}" srcId="{0562E0EE-51A8-408E-BE92-34DC7D18D78B}" destId="{7CC53FE3-9529-41CF-87D2-0D06A677F350}" srcOrd="0" destOrd="0" parTransId="{9ECBE507-6D35-4A15-8A8C-0A3C159CBE77}" sibTransId="{5CA99F49-E9E3-48BA-BC8F-FA91F7792786}"/>
    <dgm:cxn modelId="{9A307712-F983-4BCA-9E3E-C1DCC6DF1BFA}" type="presOf" srcId="{7CC53FE3-9529-41CF-87D2-0D06A677F350}" destId="{17EDBCA7-F623-4BDF-9BD8-9C04F0D00B9B}" srcOrd="0" destOrd="0" presId="urn:microsoft.com/office/officeart/2005/8/layout/chevron2"/>
    <dgm:cxn modelId="{D5D44EB8-BDD5-4058-BDD4-180BF3F94F8F}" srcId="{92DA2ED5-8A96-496E-8E3E-C1E23880FB39}" destId="{2AE89B19-8610-4301-9A17-29F9F927DCC6}" srcOrd="0" destOrd="0" parTransId="{3E060AE2-E2DC-433F-8685-EBA71932779F}" sibTransId="{48AD8466-D5DB-4371-8052-849EFFC8999B}"/>
    <dgm:cxn modelId="{EAA339FB-25C8-4B2E-A372-3F7EE855D90C}" type="presOf" srcId="{92DA2ED5-8A96-496E-8E3E-C1E23880FB39}" destId="{8CFFB251-B8BD-4CEC-80E1-B648727D5F0F}" srcOrd="0" destOrd="0" presId="urn:microsoft.com/office/officeart/2005/8/layout/chevron2"/>
    <dgm:cxn modelId="{B5CFAF3E-B6B9-49A5-9754-206DBD82E926}" srcId="{B3328BA0-4624-4590-A98D-2CA703C3DF4A}" destId="{D1C1517B-BD2F-4EE9-AD18-B3AFA40D8731}" srcOrd="0" destOrd="0" parTransId="{FA8C8136-ABF5-45C2-A9B4-A11EE979F536}" sibTransId="{FFA99597-3C25-4E77-A4B1-0DD90F059390}"/>
    <dgm:cxn modelId="{6552A4F4-822F-4DDD-B006-FD4B110B812D}" type="presOf" srcId="{0562E0EE-51A8-408E-BE92-34DC7D18D78B}" destId="{9FD77F4C-3954-44B6-B060-87D34D06D8E0}" srcOrd="0" destOrd="0" presId="urn:microsoft.com/office/officeart/2005/8/layout/chevron2"/>
    <dgm:cxn modelId="{BA5AFB66-087A-4D1E-BE46-6160D53F73A0}" type="presParOf" srcId="{614B31E6-4C85-4E90-846A-BB0BE50DCF17}" destId="{E92A210F-AC76-4D66-9AF9-2B2FF3809B60}" srcOrd="0" destOrd="0" presId="urn:microsoft.com/office/officeart/2005/8/layout/chevron2"/>
    <dgm:cxn modelId="{99C4C884-9966-4004-8285-90B7604A809E}" type="presParOf" srcId="{E92A210F-AC76-4D66-9AF9-2B2FF3809B60}" destId="{9FD77F4C-3954-44B6-B060-87D34D06D8E0}" srcOrd="0" destOrd="0" presId="urn:microsoft.com/office/officeart/2005/8/layout/chevron2"/>
    <dgm:cxn modelId="{BE597B15-747E-4D39-8E07-68C864CB4BC5}" type="presParOf" srcId="{E92A210F-AC76-4D66-9AF9-2B2FF3809B60}" destId="{17EDBCA7-F623-4BDF-9BD8-9C04F0D00B9B}" srcOrd="1" destOrd="0" presId="urn:microsoft.com/office/officeart/2005/8/layout/chevron2"/>
    <dgm:cxn modelId="{A4C000A1-184B-4869-8ADB-D5782DE3064D}" type="presParOf" srcId="{614B31E6-4C85-4E90-846A-BB0BE50DCF17}" destId="{1CA6FA0A-E737-422A-A856-52C36BF173AB}" srcOrd="1" destOrd="0" presId="urn:microsoft.com/office/officeart/2005/8/layout/chevron2"/>
    <dgm:cxn modelId="{835657C1-6477-4589-89E3-5D31920975A7}" type="presParOf" srcId="{614B31E6-4C85-4E90-846A-BB0BE50DCF17}" destId="{6F146E4C-5C6A-419D-B91F-6850F09D9975}" srcOrd="2" destOrd="0" presId="urn:microsoft.com/office/officeart/2005/8/layout/chevron2"/>
    <dgm:cxn modelId="{13EE4301-4084-48DE-AF93-2122E51D7E94}" type="presParOf" srcId="{6F146E4C-5C6A-419D-B91F-6850F09D9975}" destId="{F0E8D058-F623-45F3-AB20-446B817321FC}" srcOrd="0" destOrd="0" presId="urn:microsoft.com/office/officeart/2005/8/layout/chevron2"/>
    <dgm:cxn modelId="{81FD769F-6723-4333-890E-FC5043162EE0}" type="presParOf" srcId="{6F146E4C-5C6A-419D-B91F-6850F09D9975}" destId="{ADB0A1E9-9197-48B4-9021-2660B0DF0B72}" srcOrd="1" destOrd="0" presId="urn:microsoft.com/office/officeart/2005/8/layout/chevron2"/>
    <dgm:cxn modelId="{BC703358-62CE-4962-A821-423F23E99C1F}" type="presParOf" srcId="{614B31E6-4C85-4E90-846A-BB0BE50DCF17}" destId="{7298758D-BD86-476B-8DE6-EE531A73A363}" srcOrd="3" destOrd="0" presId="urn:microsoft.com/office/officeart/2005/8/layout/chevron2"/>
    <dgm:cxn modelId="{98F7EF95-9043-4D8A-8348-3BF42E582BB5}" type="presParOf" srcId="{614B31E6-4C85-4E90-846A-BB0BE50DCF17}" destId="{41E2B957-B0DC-4692-BC86-6E7824D6AAF5}" srcOrd="4" destOrd="0" presId="urn:microsoft.com/office/officeart/2005/8/layout/chevron2"/>
    <dgm:cxn modelId="{CC5F0686-36AC-4FD9-B368-25107ED3006E}" type="presParOf" srcId="{41E2B957-B0DC-4692-BC86-6E7824D6AAF5}" destId="{8CFFB251-B8BD-4CEC-80E1-B648727D5F0F}" srcOrd="0" destOrd="0" presId="urn:microsoft.com/office/officeart/2005/8/layout/chevron2"/>
    <dgm:cxn modelId="{335095A4-E659-4A2B-80AD-C6E9F6FE50FE}" type="presParOf" srcId="{41E2B957-B0DC-4692-BC86-6E7824D6AAF5}" destId="{5E78DDBF-575F-42D6-AF46-BE1CC7E242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0993D-5D3B-4D4E-B495-39A79ED626A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639AB0-1246-4A98-9B9D-FFD1FA028FE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Камеральная проверка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0C2228-2DA9-4196-9D36-439A8B23178F}" type="parTrans" cxnId="{F18396C0-95AA-4C20-BF22-D552B753D094}">
      <dgm:prSet/>
      <dgm:spPr/>
      <dgm:t>
        <a:bodyPr/>
        <a:lstStyle/>
        <a:p>
          <a:endParaRPr lang="ru-RU"/>
        </a:p>
      </dgm:t>
    </dgm:pt>
    <dgm:pt modelId="{BB37F989-F7FC-4D73-8B3E-91E1E1EA0BDF}" type="sibTrans" cxnId="{F18396C0-95AA-4C20-BF22-D552B753D094}">
      <dgm:prSet/>
      <dgm:spPr/>
      <dgm:t>
        <a:bodyPr/>
        <a:lstStyle/>
        <a:p>
          <a:endParaRPr lang="ru-RU"/>
        </a:p>
      </dgm:t>
    </dgm:pt>
    <dgm:pt modelId="{800C9463-1955-4B36-964C-91A2FC7CBED1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АСК НДС-2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58E36-836B-4662-9DB3-7DD5DBE4F70F}" type="parTrans" cxnId="{F9D285D3-B8F8-419F-8070-6F9C4AB6207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9FF5C-9B7D-4282-AFC7-28E7D95A5E70}" type="sibTrans" cxnId="{F9D285D3-B8F8-419F-8070-6F9C4AB6207B}">
      <dgm:prSet/>
      <dgm:spPr/>
      <dgm:t>
        <a:bodyPr/>
        <a:lstStyle/>
        <a:p>
          <a:endParaRPr lang="ru-RU"/>
        </a:p>
      </dgm:t>
    </dgm:pt>
    <dgm:pt modelId="{F3DB4FA0-1BB2-46F8-9663-403E68E130B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Банковские выписки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(экстерриториально)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FE4D3-EF81-418E-955C-86CED70420D9}" type="parTrans" cxnId="{D2B5C6F0-20CD-444E-82B0-96CA9D0A33C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32B3D-1E4A-4B77-8210-1C5D980821CE}" type="sibTrans" cxnId="{D2B5C6F0-20CD-444E-82B0-96CA9D0A33CE}">
      <dgm:prSet/>
      <dgm:spPr/>
      <dgm:t>
        <a:bodyPr/>
        <a:lstStyle/>
        <a:p>
          <a:endParaRPr lang="ru-RU"/>
        </a:p>
      </dgm:t>
    </dgm:pt>
    <dgm:pt modelId="{D3885785-2012-4E4E-8EB0-1612C3C1BAA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Данные федеральных баз данных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D0CD1-9D87-4B05-B094-8054022F8EE8}" type="parTrans" cxnId="{97BA5568-D077-49BC-B6B5-87BD7E803FD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EDCA2-895C-4450-B4C1-A03D9F631F4C}" type="sibTrans" cxnId="{97BA5568-D077-49BC-B6B5-87BD7E803FD5}">
      <dgm:prSet/>
      <dgm:spPr/>
      <dgm:t>
        <a:bodyPr/>
        <a:lstStyle/>
        <a:p>
          <a:endParaRPr lang="ru-RU"/>
        </a:p>
      </dgm:t>
    </dgm:pt>
    <dgm:pt modelId="{16B38BB1-6668-47DA-97C4-6EB7287B673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Контур-фокус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E5700-673F-4B91-A931-B7F3D5C4ED3F}" type="parTrans" cxnId="{CD278E8B-9E95-47D8-9D9C-53AB3051E7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550DC-4244-4D85-A72C-C7579887A4F1}" type="sibTrans" cxnId="{CD278E8B-9E95-47D8-9D9C-53AB3051E700}">
      <dgm:prSet/>
      <dgm:spPr/>
      <dgm:t>
        <a:bodyPr/>
        <a:lstStyle/>
        <a:p>
          <a:endParaRPr lang="ru-RU"/>
        </a:p>
      </dgm:t>
    </dgm:pt>
    <dgm:pt modelId="{A613AA58-A6B2-4D75-9DEE-F61CEA587ECC}">
      <dgm:prSet phldrT="[Текст]" custT="1"/>
      <dgm:spPr/>
      <dgm:t>
        <a:bodyPr/>
        <a:lstStyle/>
        <a:p>
          <a:r>
            <a:rPr lang="ru-RU" sz="24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ФТС, </a:t>
          </a:r>
          <a:r>
            <a:rPr lang="ru-RU" sz="2400" dirty="0" err="1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Росреестр</a:t>
          </a:r>
          <a:r>
            <a:rPr lang="ru-RU" sz="24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ГИБДД</a:t>
          </a:r>
          <a:endParaRPr lang="ru-RU" sz="2400" dirty="0">
            <a:ln>
              <a:noFill/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FC02C-A115-4956-9258-7F6AD1D6805C}" type="parTrans" cxnId="{B9FBA724-277C-4F2A-B807-CD474FE96D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3CD31-B09A-4410-A84D-4782C2BB75CC}" type="sibTrans" cxnId="{B9FBA724-277C-4F2A-B807-CD474FE96D68}">
      <dgm:prSet/>
      <dgm:spPr/>
      <dgm:t>
        <a:bodyPr/>
        <a:lstStyle/>
        <a:p>
          <a:endParaRPr lang="ru-RU"/>
        </a:p>
      </dgm:t>
    </dgm:pt>
    <dgm:pt modelId="{78140CF4-58F2-4AD0-90D9-04B9F3093CEA}" type="pres">
      <dgm:prSet presAssocID="{1170993D-5D3B-4D4E-B495-39A79ED626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50AE13-3ED0-4358-93F4-DB09A6340778}" type="pres">
      <dgm:prSet presAssocID="{C3639AB0-1246-4A98-9B9D-FFD1FA028FE3}" presName="centerShape" presStyleLbl="node0" presStyleIdx="0" presStyleCnt="1" custScaleX="128141" custLinFactNeighborX="222" custLinFactNeighborY="463"/>
      <dgm:spPr/>
      <dgm:t>
        <a:bodyPr/>
        <a:lstStyle/>
        <a:p>
          <a:endParaRPr lang="ru-RU"/>
        </a:p>
      </dgm:t>
    </dgm:pt>
    <dgm:pt modelId="{2C189B80-D0C6-4644-A4FB-042E061A349C}" type="pres">
      <dgm:prSet presAssocID="{B7B58E36-836B-4662-9DB3-7DD5DBE4F70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4FB7153C-A3A3-4F16-A1B2-3745D5F872B6}" type="pres">
      <dgm:prSet presAssocID="{B7B58E36-836B-4662-9DB3-7DD5DBE4F70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3A7FA5F-46E9-4928-9209-3B587FBC50D5}" type="pres">
      <dgm:prSet presAssocID="{800C9463-1955-4B36-964C-91A2FC7CBED1}" presName="node" presStyleLbl="node1" presStyleIdx="0" presStyleCnt="5" custScaleX="19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942A4-7987-4BF7-A975-4C08947B4B31}" type="pres">
      <dgm:prSet presAssocID="{C56FE4D3-EF81-418E-955C-86CED70420D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F42FE0D0-57BC-42BC-A97E-811F9627B229}" type="pres">
      <dgm:prSet presAssocID="{C56FE4D3-EF81-418E-955C-86CED70420D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938889E-EAA2-40ED-8583-0CEBC30CC501}" type="pres">
      <dgm:prSet presAssocID="{F3DB4FA0-1BB2-46F8-9663-403E68E130B0}" presName="node" presStyleLbl="node1" presStyleIdx="1" presStyleCnt="5" custScaleX="185648" custScaleY="129588" custRadScaleRad="134141" custRadScaleInc="2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4A0C3-7AB8-4170-9BC3-D23B57087047}" type="pres">
      <dgm:prSet presAssocID="{477D0CD1-9D87-4B05-B094-8054022F8EE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4DE5379-6799-4259-A006-609854F4E26F}" type="pres">
      <dgm:prSet presAssocID="{477D0CD1-9D87-4B05-B094-8054022F8EE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933B67C-96F3-4265-864B-7AA97742FCD6}" type="pres">
      <dgm:prSet presAssocID="{D3885785-2012-4E4E-8EB0-1612C3C1BAA6}" presName="node" presStyleLbl="node1" presStyleIdx="2" presStyleCnt="5" custScaleX="205796" custRadScaleRad="123354" custRadScaleInc="-33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48E5D-0A63-4F37-81E6-AF6769073758}" type="pres">
      <dgm:prSet presAssocID="{503E5700-673F-4B91-A931-B7F3D5C4ED3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93283A5A-39EC-4A74-9580-FC18E73CBB73}" type="pres">
      <dgm:prSet presAssocID="{503E5700-673F-4B91-A931-B7F3D5C4ED3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C8731CD-A8EE-4539-BE1C-E55CC3874F22}" type="pres">
      <dgm:prSet presAssocID="{16B38BB1-6668-47DA-97C4-6EB7287B6734}" presName="node" presStyleLbl="node1" presStyleIdx="3" presStyleCnt="5" custScaleX="180662" custRadScaleRad="116007" custRadScaleInc="24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869AB-23E1-4ACC-83E0-A7DC0E5BB24E}" type="pres">
      <dgm:prSet presAssocID="{9D4FC02C-A115-4956-9258-7F6AD1D6805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0F5567F4-BA41-4651-885A-8666A52116D0}" type="pres">
      <dgm:prSet presAssocID="{9D4FC02C-A115-4956-9258-7F6AD1D6805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3D89740-A4EA-40C7-8579-8EA68A2209D9}" type="pres">
      <dgm:prSet presAssocID="{A613AA58-A6B2-4D75-9DEE-F61CEA587ECC}" presName="node" presStyleLbl="node1" presStyleIdx="4" presStyleCnt="5" custScaleX="194840" custScaleY="145714" custRadScaleRad="141797" custRadScaleInc="-21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BA724-277C-4F2A-B807-CD474FE96D68}" srcId="{C3639AB0-1246-4A98-9B9D-FFD1FA028FE3}" destId="{A613AA58-A6B2-4D75-9DEE-F61CEA587ECC}" srcOrd="4" destOrd="0" parTransId="{9D4FC02C-A115-4956-9258-7F6AD1D6805C}" sibTransId="{4C83CD31-B09A-4410-A84D-4782C2BB75CC}"/>
    <dgm:cxn modelId="{C8705E0B-FBA9-45C1-9347-6E89EA3D5B4E}" type="presOf" srcId="{477D0CD1-9D87-4B05-B094-8054022F8EE8}" destId="{15F4A0C3-7AB8-4170-9BC3-D23B57087047}" srcOrd="0" destOrd="0" presId="urn:microsoft.com/office/officeart/2005/8/layout/radial5"/>
    <dgm:cxn modelId="{CD278E8B-9E95-47D8-9D9C-53AB3051E700}" srcId="{C3639AB0-1246-4A98-9B9D-FFD1FA028FE3}" destId="{16B38BB1-6668-47DA-97C4-6EB7287B6734}" srcOrd="3" destOrd="0" parTransId="{503E5700-673F-4B91-A931-B7F3D5C4ED3F}" sibTransId="{48D550DC-4244-4D85-A72C-C7579887A4F1}"/>
    <dgm:cxn modelId="{AEC7E775-5213-43CE-BA1D-3AB25FF38B56}" type="presOf" srcId="{1170993D-5D3B-4D4E-B495-39A79ED626A2}" destId="{78140CF4-58F2-4AD0-90D9-04B9F3093CEA}" srcOrd="0" destOrd="0" presId="urn:microsoft.com/office/officeart/2005/8/layout/radial5"/>
    <dgm:cxn modelId="{D2B5C6F0-20CD-444E-82B0-96CA9D0A33CE}" srcId="{C3639AB0-1246-4A98-9B9D-FFD1FA028FE3}" destId="{F3DB4FA0-1BB2-46F8-9663-403E68E130B0}" srcOrd="1" destOrd="0" parTransId="{C56FE4D3-EF81-418E-955C-86CED70420D9}" sibTransId="{6B232B3D-1E4A-4B77-8210-1C5D980821CE}"/>
    <dgm:cxn modelId="{8FCDEDCD-2819-4AC8-BB58-C8A558F0FE3D}" type="presOf" srcId="{16B38BB1-6668-47DA-97C4-6EB7287B6734}" destId="{7C8731CD-A8EE-4539-BE1C-E55CC3874F22}" srcOrd="0" destOrd="0" presId="urn:microsoft.com/office/officeart/2005/8/layout/radial5"/>
    <dgm:cxn modelId="{0803016D-7DE9-4306-8D24-C50D1500E6C4}" type="presOf" srcId="{C56FE4D3-EF81-418E-955C-86CED70420D9}" destId="{8D7942A4-7987-4BF7-A975-4C08947B4B31}" srcOrd="0" destOrd="0" presId="urn:microsoft.com/office/officeart/2005/8/layout/radial5"/>
    <dgm:cxn modelId="{609C7D16-B9C9-4EF6-8109-D293D53221B2}" type="presOf" srcId="{B7B58E36-836B-4662-9DB3-7DD5DBE4F70F}" destId="{2C189B80-D0C6-4644-A4FB-042E061A349C}" srcOrd="0" destOrd="0" presId="urn:microsoft.com/office/officeart/2005/8/layout/radial5"/>
    <dgm:cxn modelId="{C3F23E2F-524D-4AF6-A468-A9279C2FB0E2}" type="presOf" srcId="{B7B58E36-836B-4662-9DB3-7DD5DBE4F70F}" destId="{4FB7153C-A3A3-4F16-A1B2-3745D5F872B6}" srcOrd="1" destOrd="0" presId="urn:microsoft.com/office/officeart/2005/8/layout/radial5"/>
    <dgm:cxn modelId="{27680B17-EFD8-43E0-BE42-CA36EFF73780}" type="presOf" srcId="{C3639AB0-1246-4A98-9B9D-FFD1FA028FE3}" destId="{7B50AE13-3ED0-4358-93F4-DB09A6340778}" srcOrd="0" destOrd="0" presId="urn:microsoft.com/office/officeart/2005/8/layout/radial5"/>
    <dgm:cxn modelId="{3F19F6BA-2FCA-4FCB-AC5B-20EA2AEB651E}" type="presOf" srcId="{800C9463-1955-4B36-964C-91A2FC7CBED1}" destId="{13A7FA5F-46E9-4928-9209-3B587FBC50D5}" srcOrd="0" destOrd="0" presId="urn:microsoft.com/office/officeart/2005/8/layout/radial5"/>
    <dgm:cxn modelId="{81D0E2CD-3234-4004-B304-AC71A89945C2}" type="presOf" srcId="{A613AA58-A6B2-4D75-9DEE-F61CEA587ECC}" destId="{A3D89740-A4EA-40C7-8579-8EA68A2209D9}" srcOrd="0" destOrd="0" presId="urn:microsoft.com/office/officeart/2005/8/layout/radial5"/>
    <dgm:cxn modelId="{9DD09161-25F9-4279-B8E4-08A780A17992}" type="presOf" srcId="{503E5700-673F-4B91-A931-B7F3D5C4ED3F}" destId="{93283A5A-39EC-4A74-9580-FC18E73CBB73}" srcOrd="1" destOrd="0" presId="urn:microsoft.com/office/officeart/2005/8/layout/radial5"/>
    <dgm:cxn modelId="{756BF57B-47C5-4499-87C7-E02A1A9BBD58}" type="presOf" srcId="{477D0CD1-9D87-4B05-B094-8054022F8EE8}" destId="{94DE5379-6799-4259-A006-609854F4E26F}" srcOrd="1" destOrd="0" presId="urn:microsoft.com/office/officeart/2005/8/layout/radial5"/>
    <dgm:cxn modelId="{97BA5568-D077-49BC-B6B5-87BD7E803FD5}" srcId="{C3639AB0-1246-4A98-9B9D-FFD1FA028FE3}" destId="{D3885785-2012-4E4E-8EB0-1612C3C1BAA6}" srcOrd="2" destOrd="0" parTransId="{477D0CD1-9D87-4B05-B094-8054022F8EE8}" sibTransId="{427EDCA2-895C-4450-B4C1-A03D9F631F4C}"/>
    <dgm:cxn modelId="{47F1C71F-A4CF-4EFF-BCC9-0BCFAC3BF006}" type="presOf" srcId="{F3DB4FA0-1BB2-46F8-9663-403E68E130B0}" destId="{F938889E-EAA2-40ED-8583-0CEBC30CC501}" srcOrd="0" destOrd="0" presId="urn:microsoft.com/office/officeart/2005/8/layout/radial5"/>
    <dgm:cxn modelId="{D0D373DC-6C37-4B72-B620-4AEDD5E8311A}" type="presOf" srcId="{D3885785-2012-4E4E-8EB0-1612C3C1BAA6}" destId="{2933B67C-96F3-4265-864B-7AA97742FCD6}" srcOrd="0" destOrd="0" presId="urn:microsoft.com/office/officeart/2005/8/layout/radial5"/>
    <dgm:cxn modelId="{F908B0EC-1892-45AC-B66B-32F1125E2A4B}" type="presOf" srcId="{9D4FC02C-A115-4956-9258-7F6AD1D6805C}" destId="{0F5567F4-BA41-4651-885A-8666A52116D0}" srcOrd="1" destOrd="0" presId="urn:microsoft.com/office/officeart/2005/8/layout/radial5"/>
    <dgm:cxn modelId="{141830C0-272B-4BF1-939E-AB6C6294F7C3}" type="presOf" srcId="{503E5700-673F-4B91-A931-B7F3D5C4ED3F}" destId="{E6C48E5D-0A63-4F37-81E6-AF6769073758}" srcOrd="0" destOrd="0" presId="urn:microsoft.com/office/officeart/2005/8/layout/radial5"/>
    <dgm:cxn modelId="{F18396C0-95AA-4C20-BF22-D552B753D094}" srcId="{1170993D-5D3B-4D4E-B495-39A79ED626A2}" destId="{C3639AB0-1246-4A98-9B9D-FFD1FA028FE3}" srcOrd="0" destOrd="0" parTransId="{640C2228-2DA9-4196-9D36-439A8B23178F}" sibTransId="{BB37F989-F7FC-4D73-8B3E-91E1E1EA0BDF}"/>
    <dgm:cxn modelId="{FAA83E72-2E52-4B73-9F16-2C9BA333B7F7}" type="presOf" srcId="{C56FE4D3-EF81-418E-955C-86CED70420D9}" destId="{F42FE0D0-57BC-42BC-A97E-811F9627B229}" srcOrd="1" destOrd="0" presId="urn:microsoft.com/office/officeart/2005/8/layout/radial5"/>
    <dgm:cxn modelId="{65BD2045-3436-4D04-A975-FE0F82D8F740}" type="presOf" srcId="{9D4FC02C-A115-4956-9258-7F6AD1D6805C}" destId="{A9D869AB-23E1-4ACC-83E0-A7DC0E5BB24E}" srcOrd="0" destOrd="0" presId="urn:microsoft.com/office/officeart/2005/8/layout/radial5"/>
    <dgm:cxn modelId="{F9D285D3-B8F8-419F-8070-6F9C4AB6207B}" srcId="{C3639AB0-1246-4A98-9B9D-FFD1FA028FE3}" destId="{800C9463-1955-4B36-964C-91A2FC7CBED1}" srcOrd="0" destOrd="0" parTransId="{B7B58E36-836B-4662-9DB3-7DD5DBE4F70F}" sibTransId="{3A49FF5C-9B7D-4282-AFC7-28E7D95A5E70}"/>
    <dgm:cxn modelId="{6BBC368F-1C2C-44B4-BE8B-50D119331941}" type="presParOf" srcId="{78140CF4-58F2-4AD0-90D9-04B9F3093CEA}" destId="{7B50AE13-3ED0-4358-93F4-DB09A6340778}" srcOrd="0" destOrd="0" presId="urn:microsoft.com/office/officeart/2005/8/layout/radial5"/>
    <dgm:cxn modelId="{62047983-79CF-43CF-8ED5-1CEF466B8351}" type="presParOf" srcId="{78140CF4-58F2-4AD0-90D9-04B9F3093CEA}" destId="{2C189B80-D0C6-4644-A4FB-042E061A349C}" srcOrd="1" destOrd="0" presId="urn:microsoft.com/office/officeart/2005/8/layout/radial5"/>
    <dgm:cxn modelId="{85CC638F-F773-460E-BDC8-9BDD065F1286}" type="presParOf" srcId="{2C189B80-D0C6-4644-A4FB-042E061A349C}" destId="{4FB7153C-A3A3-4F16-A1B2-3745D5F872B6}" srcOrd="0" destOrd="0" presId="urn:microsoft.com/office/officeart/2005/8/layout/radial5"/>
    <dgm:cxn modelId="{A0F2A380-47F0-4C7B-8E2A-EC8D3E6D3EA1}" type="presParOf" srcId="{78140CF4-58F2-4AD0-90D9-04B9F3093CEA}" destId="{13A7FA5F-46E9-4928-9209-3B587FBC50D5}" srcOrd="2" destOrd="0" presId="urn:microsoft.com/office/officeart/2005/8/layout/radial5"/>
    <dgm:cxn modelId="{8E1B5D09-DEA4-473D-9903-4AB0C7973621}" type="presParOf" srcId="{78140CF4-58F2-4AD0-90D9-04B9F3093CEA}" destId="{8D7942A4-7987-4BF7-A975-4C08947B4B31}" srcOrd="3" destOrd="0" presId="urn:microsoft.com/office/officeart/2005/8/layout/radial5"/>
    <dgm:cxn modelId="{AA47CF02-797B-49E6-9474-7ABD3F01F7EF}" type="presParOf" srcId="{8D7942A4-7987-4BF7-A975-4C08947B4B31}" destId="{F42FE0D0-57BC-42BC-A97E-811F9627B229}" srcOrd="0" destOrd="0" presId="urn:microsoft.com/office/officeart/2005/8/layout/radial5"/>
    <dgm:cxn modelId="{EAF402B9-1F4D-4F61-89DD-63E37E8EC0ED}" type="presParOf" srcId="{78140CF4-58F2-4AD0-90D9-04B9F3093CEA}" destId="{F938889E-EAA2-40ED-8583-0CEBC30CC501}" srcOrd="4" destOrd="0" presId="urn:microsoft.com/office/officeart/2005/8/layout/radial5"/>
    <dgm:cxn modelId="{6AE75627-9667-4C08-8069-23E523D04226}" type="presParOf" srcId="{78140CF4-58F2-4AD0-90D9-04B9F3093CEA}" destId="{15F4A0C3-7AB8-4170-9BC3-D23B57087047}" srcOrd="5" destOrd="0" presId="urn:microsoft.com/office/officeart/2005/8/layout/radial5"/>
    <dgm:cxn modelId="{4C6622A3-CFDA-4983-AD38-7DD17F0F216F}" type="presParOf" srcId="{15F4A0C3-7AB8-4170-9BC3-D23B57087047}" destId="{94DE5379-6799-4259-A006-609854F4E26F}" srcOrd="0" destOrd="0" presId="urn:microsoft.com/office/officeart/2005/8/layout/radial5"/>
    <dgm:cxn modelId="{29A2B92E-D821-4E78-9629-8EADAD23F1F7}" type="presParOf" srcId="{78140CF4-58F2-4AD0-90D9-04B9F3093CEA}" destId="{2933B67C-96F3-4265-864B-7AA97742FCD6}" srcOrd="6" destOrd="0" presId="urn:microsoft.com/office/officeart/2005/8/layout/radial5"/>
    <dgm:cxn modelId="{FB00DB96-27A4-4C27-A273-A51F7D1C09E5}" type="presParOf" srcId="{78140CF4-58F2-4AD0-90D9-04B9F3093CEA}" destId="{E6C48E5D-0A63-4F37-81E6-AF6769073758}" srcOrd="7" destOrd="0" presId="urn:microsoft.com/office/officeart/2005/8/layout/radial5"/>
    <dgm:cxn modelId="{CCB41460-74B7-4A51-90B9-F84C768CC958}" type="presParOf" srcId="{E6C48E5D-0A63-4F37-81E6-AF6769073758}" destId="{93283A5A-39EC-4A74-9580-FC18E73CBB73}" srcOrd="0" destOrd="0" presId="urn:microsoft.com/office/officeart/2005/8/layout/radial5"/>
    <dgm:cxn modelId="{43F22576-DA04-462C-8E8F-C3620B3DEC1A}" type="presParOf" srcId="{78140CF4-58F2-4AD0-90D9-04B9F3093CEA}" destId="{7C8731CD-A8EE-4539-BE1C-E55CC3874F22}" srcOrd="8" destOrd="0" presId="urn:microsoft.com/office/officeart/2005/8/layout/radial5"/>
    <dgm:cxn modelId="{5D4A9545-4358-452B-90C9-76BB3225C0EE}" type="presParOf" srcId="{78140CF4-58F2-4AD0-90D9-04B9F3093CEA}" destId="{A9D869AB-23E1-4ACC-83E0-A7DC0E5BB24E}" srcOrd="9" destOrd="0" presId="urn:microsoft.com/office/officeart/2005/8/layout/radial5"/>
    <dgm:cxn modelId="{215FFC4D-2843-457B-BAE6-507BDAB233DC}" type="presParOf" srcId="{A9D869AB-23E1-4ACC-83E0-A7DC0E5BB24E}" destId="{0F5567F4-BA41-4651-885A-8666A52116D0}" srcOrd="0" destOrd="0" presId="urn:microsoft.com/office/officeart/2005/8/layout/radial5"/>
    <dgm:cxn modelId="{E6F22D41-5566-4463-84C8-32E779F9FB2B}" type="presParOf" srcId="{78140CF4-58F2-4AD0-90D9-04B9F3093CEA}" destId="{A3D89740-A4EA-40C7-8579-8EA68A2209D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AADEF-C21F-4CE9-9503-A50AC6142B88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4C852-66D3-4531-9A59-EE787286B64F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Прозрачный бизнес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2158AB46-2EFB-460E-856C-75F34CD1293F}" type="parTrans" cxnId="{B9F24D38-CECC-4054-B5F2-EE09F760E4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EE8FAC1-6E8B-4D69-953F-5449C9E7A4D2}" type="sibTrans" cxnId="{B9F24D38-CECC-4054-B5F2-EE09F760E4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92D82F-C2B7-4C3D-907E-F520D852BD1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Реестр субъектов МСП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96293F-F081-4B64-89AF-35353E11A8B4}" type="parTrans" cxnId="{FC9C00AC-5158-4080-A74F-71DBAB2E5FD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8CE842-C3BD-440E-8751-7A1252EEE80E}" type="sibTrans" cxnId="{FC9C00AC-5158-4080-A74F-71DBAB2E5FD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880BB8-0EE8-4F81-A4E3-D0F2368077CA}">
      <dgm:prSet phldrT="[Текст]" custT="1"/>
      <dgm:spPr>
        <a:solidFill>
          <a:srgbClr val="9A2008"/>
        </a:solidFill>
      </dgm:spPr>
      <dgm:t>
        <a:bodyPr/>
        <a:lstStyle/>
        <a:p>
          <a:endParaRPr lang="ru-RU"/>
        </a:p>
      </dgm:t>
    </dgm:pt>
    <dgm:pt modelId="{97530806-EEEB-47C0-AA92-96F99099FBC9}" type="parTrans" cxnId="{A4EE991C-108B-4766-B4A0-6A13704339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CE1AA1-06F3-4150-8852-77DD4FEAFA60}" type="sibTrans" cxnId="{A4EE991C-108B-4766-B4A0-6A13704339E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50F518-B7D7-4A79-BCDA-77C0C34C40E9}">
      <dgm:prSet phldrT="[Текст]" phldr="1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AB628D8-FA3F-4D4E-AD6C-66A46DF2C87C}" type="parTrans" cxnId="{35D49221-85C4-4830-AA7E-685B116CC2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C6E744D-FA47-4362-9653-E4226117AC9C}" type="sibTrans" cxnId="{35D49221-85C4-4830-AA7E-685B116CC2D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17AAB0-7025-4FBC-90BA-4179CB9319CF}">
      <dgm:prSet phldrT="[Текст]" phldr="1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886D359-06FA-476F-8E93-FD01DB1A52FC}" type="parTrans" cxnId="{15E0B32E-8ACD-44EE-8F15-1C511EA4B9C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4ADECF-48AF-4300-A5C6-8211EAC92AAE}" type="sibTrans" cxnId="{15E0B32E-8ACD-44EE-8F15-1C511EA4B9C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892ABCD-F6C4-4262-8568-C821103CF7C8}">
      <dgm:prSet phldrT="[Текст]" phldr="1"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99D262-4C41-4340-9A16-886426956CDE}" type="parTrans" cxnId="{4DDFE3C4-4A24-48E9-8327-1C981E91B2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81D33A-F27C-4A18-90EB-38B94B191D92}" type="sibTrans" cxnId="{4DDFE3C4-4A24-48E9-8327-1C981E91B2F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0A2FDF6-E527-4610-AFEA-E74361BB653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Публикация в журнале «Вестник государственной регистрации»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B0D0FF-4814-4853-80C7-F58CA3525845}" type="parTrans" cxnId="{DA9E1AD6-6346-48AE-AE69-CB7F8F152AE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11D12C1-1B31-4221-9DE3-C38E837C2F55}" type="sibTrans" cxnId="{DA9E1AD6-6346-48AE-AE69-CB7F8F152AE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1912207-C0D0-4250-A2F6-36131B92362B}">
      <dgm:prSet phldrT="[Текст]" phldr="1"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AD3982-51AA-4D45-9192-FB5653409866}" type="parTrans" cxnId="{1BB921AE-AFFB-4CB8-BA26-01514A4CC6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150D1C-1970-443F-A02D-0AAC012B7FBC}" type="sibTrans" cxnId="{1BB921AE-AFFB-4CB8-BA26-01514A4CC6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9B5CAD-C71A-463D-AF85-9D9C4E061111}">
      <dgm:prSet phldrT="[Текст]" phldr="1"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A5BE9D-BDA8-4455-9D09-0995554DB104}" type="parTrans" cxnId="{33AF5C73-47D7-424F-AC15-1CC023D76A1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79B21A-8561-43DF-A34D-8F7BEB82BDF3}" type="sibTrans" cxnId="{33AF5C73-47D7-424F-AC15-1CC023D76A1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9921AC1-7F71-4B0E-AD7D-CA4601DBE34F}">
      <dgm:prSet phldrT="[Текст]" phldr="1"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8F9CEA0-DC32-4DED-9DC3-FCB4C24FC4E8}" type="parTrans" cxnId="{167E38CA-9174-4A73-9FE9-FD5478AC714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7DBA3E1-019D-4A1C-859C-BA627664DB14}" type="sibTrans" cxnId="{167E38CA-9174-4A73-9FE9-FD5478AC714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D3A235-FE3E-4618-BA6D-B4D4DA9CAE98}">
      <dgm:prSet phldrT="[Текст]" phldr="1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FCE251-5C94-450B-871F-F1FF86C8F7F5}" type="parTrans" cxnId="{CD5CC636-A223-439B-A7E6-4DA00F9AE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1A8E446-0430-476B-AB1C-CA7C521BC76A}" type="sibTrans" cxnId="{CD5CC636-A223-439B-A7E6-4DA00F9AE4F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DAD43A8-9E60-416E-871B-4BC9EE2804B2}">
      <dgm:prSet phldrT="[Текст]" phldr="1"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3104E59-6A30-4A85-873E-1F080848267E}" type="parTrans" cxnId="{EF0F5E2D-0776-4201-971D-28E184C4623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0B1258-658A-4C45-BE27-6C9BD9EBAD22}" type="sibTrans" cxnId="{EF0F5E2D-0776-4201-971D-28E184C4623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99320B-E205-483C-AC0A-23D4276B42A2}">
      <dgm:prSet phldrT="[Текст]" phldr="1"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EAC4FA-CD33-4D18-BE0A-36A866D5A57B}" type="parTrans" cxnId="{F2F631C8-2E52-4167-9DE8-0BC9DC2ED4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3BF51E-80CB-41AC-BA2B-DF1AFE236F7D}" type="sibTrans" cxnId="{F2F631C8-2E52-4167-9DE8-0BC9DC2ED48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63E640-2D18-4B33-8EE1-02F1E641E0AA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Недостоверность адреса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389AA6-9B52-43E9-886E-E6A7C92F0338}" type="parTrans" cxnId="{8ED5AB0F-2425-4EF3-9E11-E6FE4AC137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5096EAC-7BE8-4DEB-82AD-4BF0C0FDD56C}" type="sibTrans" cxnId="{8ED5AB0F-2425-4EF3-9E11-E6FE4AC137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12BF111-A1AD-4B2B-83FE-8482F24F19B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Недостоверность сведений об органах управления</a:t>
          </a:r>
          <a:endParaRPr lang="ru-RU" sz="11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6DD06-DF41-4320-8C4E-26A1A99E76A2}" type="parTrans" cxnId="{7A4E8332-3638-4DC6-9E99-510DED2D28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F6EF2D4-BD9F-4D69-BE32-B8807C424249}" type="sibTrans" cxnId="{7A4E8332-3638-4DC6-9E99-510DED2D28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4F1F8D-6D59-4D56-8165-00977C1364C8}">
      <dgm:prSet phldrT="[Текст]"/>
      <dgm:spPr/>
      <dgm:t>
        <a:bodyPr/>
        <a:lstStyle/>
        <a:p>
          <a:endParaRPr lang="ru-RU"/>
        </a:p>
      </dgm:t>
    </dgm:pt>
    <dgm:pt modelId="{0C62F147-DE10-45E8-9658-D2A477E803B0}" type="parTrans" cxnId="{2E38ABAE-87DB-44F3-9014-652D4CFE25A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5641C5-8FF3-40AE-8B86-4727EE3AF299}" type="sibTrans" cxnId="{2E38ABAE-87DB-44F3-9014-652D4CFE25A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1F2B5D-3A56-4A79-BD36-7AA2A0A69B8A}">
      <dgm:prSet phldrT="[Текст]" custScaleX="135762" custScaleY="114486" custLinFactNeighborX="-25942" custLinFactNeighborY="7243"/>
      <dgm:spPr>
        <a:solidFill>
          <a:srgbClr val="9A2008"/>
        </a:solidFill>
      </dgm:spPr>
      <dgm:t>
        <a:bodyPr/>
        <a:lstStyle/>
        <a:p>
          <a:endParaRPr lang="ru-RU"/>
        </a:p>
      </dgm:t>
    </dgm:pt>
    <dgm:pt modelId="{A53BB0A2-719B-459F-866D-23A156EA66CC}" type="parTrans" cxnId="{52B9B613-3744-40D3-9FAB-7FD01F860D6F}">
      <dgm:prSet/>
      <dgm:spPr/>
      <dgm:t>
        <a:bodyPr/>
        <a:lstStyle/>
        <a:p>
          <a:endParaRPr lang="ru-RU"/>
        </a:p>
      </dgm:t>
    </dgm:pt>
    <dgm:pt modelId="{82006156-E93A-420F-AD3E-016597807E67}" type="sibTrans" cxnId="{52B9B613-3744-40D3-9FAB-7FD01F860D6F}">
      <dgm:prSet/>
      <dgm:spPr/>
      <dgm:t>
        <a:bodyPr/>
        <a:lstStyle/>
        <a:p>
          <a:endParaRPr lang="ru-RU"/>
        </a:p>
      </dgm:t>
    </dgm:pt>
    <dgm:pt modelId="{7A9C4A5D-F5C7-41B0-8675-DA2F38F0A7E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Реестр дисквалифицированных лиц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5EA8C9-6EAD-48A8-95BD-D95DB2E7ECBE}" type="parTrans" cxnId="{76852E67-7EE7-4A5B-8068-F1E2EDCDE9E4}">
      <dgm:prSet/>
      <dgm:spPr/>
      <dgm:t>
        <a:bodyPr/>
        <a:lstStyle/>
        <a:p>
          <a:endParaRPr lang="ru-RU"/>
        </a:p>
      </dgm:t>
    </dgm:pt>
    <dgm:pt modelId="{90A8F96E-B9E9-4353-AF93-D6724B130D1D}" type="sibTrans" cxnId="{76852E67-7EE7-4A5B-8068-F1E2EDCDE9E4}">
      <dgm:prSet/>
      <dgm:spPr/>
      <dgm:t>
        <a:bodyPr/>
        <a:lstStyle/>
        <a:p>
          <a:endParaRPr lang="ru-RU"/>
        </a:p>
      </dgm:t>
    </dgm:pt>
    <dgm:pt modelId="{BC9144E1-C54D-40A4-8778-A6A52B6500EC}" type="pres">
      <dgm:prSet presAssocID="{9F1AADEF-C21F-4CE9-9503-A50AC6142B8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AB101C42-13F7-41AF-A1AA-9CA159D9EBE3}" type="pres">
      <dgm:prSet presAssocID="{5C04C852-66D3-4531-9A59-EE787286B64F}" presName="Parent" presStyleLbl="node0" presStyleIdx="0" presStyleCnt="1" custScaleX="78679" custScaleY="70534" custLinFactNeighborX="4258" custLinFactNeighborY="5685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0F6706CF-B795-4580-ADD6-2B6BFE16F0E8}" type="pres">
      <dgm:prSet presAssocID="{5C04C852-66D3-4531-9A59-EE787286B64F}" presName="Accent2" presStyleLbl="node1" presStyleIdx="0" presStyleCnt="19"/>
      <dgm:spPr/>
    </dgm:pt>
    <dgm:pt modelId="{8A88729A-92DC-4402-A7E0-12D803467DD2}" type="pres">
      <dgm:prSet presAssocID="{5C04C852-66D3-4531-9A59-EE787286B64F}" presName="Accent3" presStyleLbl="node1" presStyleIdx="1" presStyleCnt="19"/>
      <dgm:spPr/>
    </dgm:pt>
    <dgm:pt modelId="{2B545847-FF43-423B-B5D4-E3B176EEB1AF}" type="pres">
      <dgm:prSet presAssocID="{5C04C852-66D3-4531-9A59-EE787286B64F}" presName="Accent4" presStyleLbl="node1" presStyleIdx="2" presStyleCnt="19" custLinFactY="13611" custLinFactNeighborX="-92947" custLinFactNeighborY="100000"/>
      <dgm:spPr>
        <a:solidFill>
          <a:schemeClr val="accent5">
            <a:lumMod val="20000"/>
            <a:lumOff val="80000"/>
          </a:schemeClr>
        </a:solidFill>
      </dgm:spPr>
    </dgm:pt>
    <dgm:pt modelId="{B27E69CD-97C6-4F2C-933E-D75016E73618}" type="pres">
      <dgm:prSet presAssocID="{5C04C852-66D3-4531-9A59-EE787286B64F}" presName="Accent5" presStyleLbl="node1" presStyleIdx="3" presStyleCnt="19"/>
      <dgm:spPr>
        <a:solidFill>
          <a:srgbClr val="CC0066"/>
        </a:solidFill>
      </dgm:spPr>
    </dgm:pt>
    <dgm:pt modelId="{87F2B743-4D5F-4DD7-8689-E26720661F9C}" type="pres">
      <dgm:prSet presAssocID="{5C04C852-66D3-4531-9A59-EE787286B64F}" presName="Accent6" presStyleLbl="node1" presStyleIdx="4" presStyleCnt="19"/>
      <dgm:spPr>
        <a:solidFill>
          <a:srgbClr val="800080"/>
        </a:solidFill>
      </dgm:spPr>
    </dgm:pt>
    <dgm:pt modelId="{8F90D529-A7CA-4904-BE40-1A4035755205}" type="pres">
      <dgm:prSet presAssocID="{0592D82F-C2B7-4C3D-907E-F520D852BD13}" presName="Child1" presStyleLbl="node1" presStyleIdx="5" presStyleCnt="19" custScaleX="126385" custScaleY="113094" custLinFactNeighborX="-56392" custLinFactNeighborY="1738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0F05322-2D28-403B-9378-09EBD0EA662F}" type="pres">
      <dgm:prSet presAssocID="{0592D82F-C2B7-4C3D-907E-F520D852BD13}" presName="Accent7" presStyleCnt="0"/>
      <dgm:spPr/>
    </dgm:pt>
    <dgm:pt modelId="{C8A379B8-D35E-4AE7-9A34-67EB2DDB9520}" type="pres">
      <dgm:prSet presAssocID="{0592D82F-C2B7-4C3D-907E-F520D852BD13}" presName="AccentHold1" presStyleLbl="node1" presStyleIdx="6" presStyleCnt="19" custLinFactNeighborX="-36857" custLinFactNeighborY="46080"/>
      <dgm:spPr>
        <a:solidFill>
          <a:schemeClr val="accent6">
            <a:lumMod val="40000"/>
            <a:lumOff val="60000"/>
          </a:schemeClr>
        </a:solidFill>
      </dgm:spPr>
    </dgm:pt>
    <dgm:pt modelId="{7BCB2E13-698D-4B24-902C-374846B1EBE0}" type="pres">
      <dgm:prSet presAssocID="{0592D82F-C2B7-4C3D-907E-F520D852BD13}" presName="Accent8" presStyleCnt="0"/>
      <dgm:spPr/>
    </dgm:pt>
    <dgm:pt modelId="{D5ADE5A4-D555-4793-BC96-AC7594859411}" type="pres">
      <dgm:prSet presAssocID="{0592D82F-C2B7-4C3D-907E-F520D852BD13}" presName="AccentHold2" presStyleLbl="node1" presStyleIdx="7" presStyleCnt="19" custLinFactX="-100000" custLinFactNeighborX="-163541" custLinFactNeighborY="-42230"/>
      <dgm:spPr>
        <a:solidFill>
          <a:srgbClr val="92D050"/>
        </a:solidFill>
      </dgm:spPr>
    </dgm:pt>
    <dgm:pt modelId="{0F16AE19-03CA-4DB8-8AB3-16E7A46A4319}" type="pres">
      <dgm:prSet presAssocID="{4163E640-2D18-4B33-8EE1-02F1E641E0AA}" presName="Child2" presStyleLbl="node1" presStyleIdx="8" presStyleCnt="19" custScaleX="202821" custScaleY="153237" custLinFactNeighborX="51322" custLinFactNeighborY="621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36EB009-9616-49AA-84FE-ECB5981662B0}" type="pres">
      <dgm:prSet presAssocID="{4163E640-2D18-4B33-8EE1-02F1E641E0AA}" presName="Accent9" presStyleCnt="0"/>
      <dgm:spPr/>
    </dgm:pt>
    <dgm:pt modelId="{3DB64B55-632E-4D9C-BC63-47A2755BDC3A}" type="pres">
      <dgm:prSet presAssocID="{4163E640-2D18-4B33-8EE1-02F1E641E0AA}" presName="AccentHold1" presStyleLbl="node1" presStyleIdx="9" presStyleCnt="19"/>
      <dgm:spPr>
        <a:solidFill>
          <a:srgbClr val="002060"/>
        </a:solidFill>
      </dgm:spPr>
    </dgm:pt>
    <dgm:pt modelId="{623155B7-C4E3-4D62-B21F-F1B723F3899F}" type="pres">
      <dgm:prSet presAssocID="{4163E640-2D18-4B33-8EE1-02F1E641E0AA}" presName="Accent10" presStyleCnt="0"/>
      <dgm:spPr/>
    </dgm:pt>
    <dgm:pt modelId="{231F7F22-58C2-4439-B238-DD467D8D84CF}" type="pres">
      <dgm:prSet presAssocID="{4163E640-2D18-4B33-8EE1-02F1E641E0AA}" presName="AccentHold2" presStyleLbl="node1" presStyleIdx="10" presStyleCnt="19" custLinFactY="-105493" custLinFactNeighborX="75158" custLinFactNeighborY="-200000"/>
      <dgm:spPr>
        <a:solidFill>
          <a:srgbClr val="00B0F0"/>
        </a:solidFill>
      </dgm:spPr>
    </dgm:pt>
    <dgm:pt modelId="{F4E75BC0-E2EC-48FE-A13D-2A734C054B1F}" type="pres">
      <dgm:prSet presAssocID="{4163E640-2D18-4B33-8EE1-02F1E641E0AA}" presName="Accent11" presStyleCnt="0"/>
      <dgm:spPr/>
    </dgm:pt>
    <dgm:pt modelId="{721F3AD8-5ADC-424F-BD03-D76F20D86A65}" type="pres">
      <dgm:prSet presAssocID="{4163E640-2D18-4B33-8EE1-02F1E641E0AA}" presName="AccentHold3" presStyleLbl="node1" presStyleIdx="11" presStyleCnt="19"/>
      <dgm:spPr>
        <a:solidFill>
          <a:schemeClr val="accent6">
            <a:lumMod val="60000"/>
            <a:lumOff val="40000"/>
          </a:schemeClr>
        </a:solidFill>
      </dgm:spPr>
    </dgm:pt>
    <dgm:pt modelId="{187ACB9F-AE4D-4414-B3B6-57B904F82A20}" type="pres">
      <dgm:prSet presAssocID="{7A9C4A5D-F5C7-41B0-8675-DA2F38F0A7EA}" presName="Child3" presStyleLbl="node1" presStyleIdx="12" presStyleCnt="19" custScaleX="132602" custScaleY="138469" custLinFactNeighborX="57111" custLinFactNeighborY="-2175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3781E0E-76D0-4F6B-8A51-AE67FDB6D155}" type="pres">
      <dgm:prSet presAssocID="{7A9C4A5D-F5C7-41B0-8675-DA2F38F0A7EA}" presName="Accent12" presStyleCnt="0"/>
      <dgm:spPr/>
    </dgm:pt>
    <dgm:pt modelId="{8C92B605-6F42-41D3-A73F-A57E69B4243B}" type="pres">
      <dgm:prSet presAssocID="{7A9C4A5D-F5C7-41B0-8675-DA2F38F0A7EA}" presName="AccentHold1" presStyleLbl="node1" presStyleIdx="13" presStyleCnt="19"/>
      <dgm:spPr/>
    </dgm:pt>
    <dgm:pt modelId="{F147BD22-9A2F-4CEB-B67F-CDF956E2EBEB}" type="pres">
      <dgm:prSet presAssocID="{70A2FDF6-E527-4610-AFEA-E74361BB6534}" presName="Child4" presStyleLbl="node1" presStyleIdx="14" presStyleCnt="19" custScaleX="186149" custScaleY="169806" custLinFactX="80421" custLinFactNeighborX="100000" custLinFactNeighborY="-295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E2B9F34-405E-47B4-8BEE-C8D1B17C37EB}" type="pres">
      <dgm:prSet presAssocID="{70A2FDF6-E527-4610-AFEA-E74361BB6534}" presName="Accent13" presStyleCnt="0"/>
      <dgm:spPr/>
    </dgm:pt>
    <dgm:pt modelId="{9AF8B415-E871-4259-B677-28098A7F51B5}" type="pres">
      <dgm:prSet presAssocID="{70A2FDF6-E527-4610-AFEA-E74361BB6534}" presName="AccentHold1" presStyleLbl="node1" presStyleIdx="15" presStyleCnt="19"/>
      <dgm:spPr>
        <a:solidFill>
          <a:schemeClr val="bg2">
            <a:lumMod val="50000"/>
          </a:schemeClr>
        </a:solidFill>
      </dgm:spPr>
    </dgm:pt>
    <dgm:pt modelId="{5292A02E-F6AA-4C97-A16A-1D618E87F4EF}" type="pres">
      <dgm:prSet presAssocID="{512BF111-A1AD-4B2B-83FE-8482F24F19BF}" presName="Child5" presStyleLbl="node1" presStyleIdx="16" presStyleCnt="19" custScaleX="167727" custScaleY="131785" custLinFactNeighborX="10700" custLinFactNeighborY="1847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5483DAB-19EA-4825-83A6-D1D5C2A21C1B}" type="pres">
      <dgm:prSet presAssocID="{512BF111-A1AD-4B2B-83FE-8482F24F19BF}" presName="Accent15" presStyleCnt="0"/>
      <dgm:spPr/>
    </dgm:pt>
    <dgm:pt modelId="{C2A67AD7-C090-4923-A536-9922295400BB}" type="pres">
      <dgm:prSet presAssocID="{512BF111-A1AD-4B2B-83FE-8482F24F19BF}" presName="AccentHold2" presStyleLbl="node1" presStyleIdx="17" presStyleCnt="19"/>
      <dgm:spPr/>
    </dgm:pt>
    <dgm:pt modelId="{DFB69F2C-87EE-48CD-92E7-4D880D487F7F}" type="pres">
      <dgm:prSet presAssocID="{512BF111-A1AD-4B2B-83FE-8482F24F19BF}" presName="Accent16" presStyleCnt="0"/>
      <dgm:spPr/>
    </dgm:pt>
    <dgm:pt modelId="{95C570B2-D4EB-4D5C-8502-68D5C04A8CD8}" type="pres">
      <dgm:prSet presAssocID="{512BF111-A1AD-4B2B-83FE-8482F24F19BF}" presName="AccentHold3" presStyleLbl="node1" presStyleIdx="18" presStyleCnt="19" custLinFactX="100000" custLinFactNeighborX="160480" custLinFactNeighborY="-2616"/>
      <dgm:spPr/>
    </dgm:pt>
  </dgm:ptLst>
  <dgm:cxnLst>
    <dgm:cxn modelId="{7A4E8332-3638-4DC6-9E99-510DED2D281A}" srcId="{5C04C852-66D3-4531-9A59-EE787286B64F}" destId="{512BF111-A1AD-4B2B-83FE-8482F24F19BF}" srcOrd="4" destOrd="0" parTransId="{8876DD06-DF41-4320-8C4E-26A1A99E76A2}" sibTransId="{1F6EF2D4-BD9F-4D69-BE32-B8807C424249}"/>
    <dgm:cxn modelId="{CD5CC636-A223-439B-A7E6-4DA00F9AE4FB}" srcId="{5C04C852-66D3-4531-9A59-EE787286B64F}" destId="{05D3A235-FE3E-4618-BA6D-B4D4DA9CAE98}" srcOrd="9" destOrd="0" parTransId="{8EFCE251-5C94-450B-871F-F1FF86C8F7F5}" sibTransId="{01A8E446-0430-476B-AB1C-CA7C521BC76A}"/>
    <dgm:cxn modelId="{A1308925-BFE8-4BBA-BB73-28DAE0D25A51}" type="presOf" srcId="{5C04C852-66D3-4531-9A59-EE787286B64F}" destId="{AB101C42-13F7-41AF-A1AA-9CA159D9EBE3}" srcOrd="0" destOrd="0" presId="urn:microsoft.com/office/officeart/2009/3/layout/CircleRelationship"/>
    <dgm:cxn modelId="{167E38CA-9174-4A73-9FE9-FD5478AC7148}" srcId="{5C04C852-66D3-4531-9A59-EE787286B64F}" destId="{59921AC1-7F71-4B0E-AD7D-CA4601DBE34F}" srcOrd="12" destOrd="0" parTransId="{68F9CEA0-DC32-4DED-9DC3-FCB4C24FC4E8}" sibTransId="{A7DBA3E1-019D-4A1C-859C-BA627664DB14}"/>
    <dgm:cxn modelId="{A4EE991C-108B-4766-B4A0-6A13704339E5}" srcId="{5C04C852-66D3-4531-9A59-EE787286B64F}" destId="{C3880BB8-0EE8-4F81-A4E3-D0F2368077CA}" srcOrd="5" destOrd="0" parTransId="{97530806-EEEB-47C0-AA92-96F99099FBC9}" sibTransId="{60CE1AA1-06F3-4150-8852-77DD4FEAFA60}"/>
    <dgm:cxn modelId="{35D49221-85C4-4830-AA7E-685B116CC2D4}" srcId="{5C04C852-66D3-4531-9A59-EE787286B64F}" destId="{0E50F518-B7D7-4A79-BCDA-77C0C34C40E9}" srcOrd="13" destOrd="0" parTransId="{FAB628D8-FA3F-4D4E-AD6C-66A46DF2C87C}" sibTransId="{BC6E744D-FA47-4362-9653-E4226117AC9C}"/>
    <dgm:cxn modelId="{CDCAA673-796A-4007-9043-967F9F90CA3F}" type="presOf" srcId="{7A9C4A5D-F5C7-41B0-8675-DA2F38F0A7EA}" destId="{187ACB9F-AE4D-4414-B3B6-57B904F82A20}" srcOrd="0" destOrd="0" presId="urn:microsoft.com/office/officeart/2009/3/layout/CircleRelationship"/>
    <dgm:cxn modelId="{039C7371-5768-4F08-8085-8537492BA2CC}" type="presOf" srcId="{0592D82F-C2B7-4C3D-907E-F520D852BD13}" destId="{8F90D529-A7CA-4904-BE40-1A4035755205}" srcOrd="0" destOrd="0" presId="urn:microsoft.com/office/officeart/2009/3/layout/CircleRelationship"/>
    <dgm:cxn modelId="{52B9B613-3744-40D3-9FAB-7FD01F860D6F}" srcId="{5C04C852-66D3-4531-9A59-EE787286B64F}" destId="{2A1F2B5D-3A56-4A79-BD36-7AA2A0A69B8A}" srcOrd="6" destOrd="0" parTransId="{A53BB0A2-719B-459F-866D-23A156EA66CC}" sibTransId="{82006156-E93A-420F-AD3E-016597807E67}"/>
    <dgm:cxn modelId="{1BB921AE-AFFB-4CB8-BA26-01514A4CC657}" srcId="{9F1AADEF-C21F-4CE9-9503-A50AC6142B88}" destId="{E1912207-C0D0-4250-A2F6-36131B92362B}" srcOrd="2" destOrd="0" parTransId="{2BAD3982-51AA-4D45-9192-FB5653409866}" sibTransId="{30150D1C-1970-443F-A02D-0AAC012B7FBC}"/>
    <dgm:cxn modelId="{76852E67-7EE7-4A5B-8068-F1E2EDCDE9E4}" srcId="{5C04C852-66D3-4531-9A59-EE787286B64F}" destId="{7A9C4A5D-F5C7-41B0-8675-DA2F38F0A7EA}" srcOrd="2" destOrd="0" parTransId="{265EA8C9-6EAD-48A8-95BD-D95DB2E7ECBE}" sibTransId="{90A8F96E-B9E9-4353-AF93-D6724B130D1D}"/>
    <dgm:cxn modelId="{33AF5C73-47D7-424F-AC15-1CC023D76A1C}" srcId="{5C04C852-66D3-4531-9A59-EE787286B64F}" destId="{539B5CAD-C71A-463D-AF85-9D9C4E061111}" srcOrd="8" destOrd="0" parTransId="{7FA5BE9D-BDA8-4455-9D09-0995554DB104}" sibTransId="{D279B21A-8561-43DF-A34D-8F7BEB82BDF3}"/>
    <dgm:cxn modelId="{F6212ABA-26C0-4826-B079-B58F7F037C16}" type="presOf" srcId="{512BF111-A1AD-4B2B-83FE-8482F24F19BF}" destId="{5292A02E-F6AA-4C97-A16A-1D618E87F4EF}" srcOrd="0" destOrd="0" presId="urn:microsoft.com/office/officeart/2009/3/layout/CircleRelationship"/>
    <dgm:cxn modelId="{EF0F5E2D-0776-4201-971D-28E184C4623D}" srcId="{5C04C852-66D3-4531-9A59-EE787286B64F}" destId="{ADAD43A8-9E60-416E-871B-4BC9EE2804B2}" srcOrd="11" destOrd="0" parTransId="{C3104E59-6A30-4A85-873E-1F080848267E}" sibTransId="{DD0B1258-658A-4C45-BE27-6C9BD9EBAD22}"/>
    <dgm:cxn modelId="{DA9E1AD6-6346-48AE-AE69-CB7F8F152AE8}" srcId="{5C04C852-66D3-4531-9A59-EE787286B64F}" destId="{70A2FDF6-E527-4610-AFEA-E74361BB6534}" srcOrd="3" destOrd="0" parTransId="{15B0D0FF-4814-4853-80C7-F58CA3525845}" sibTransId="{711D12C1-1B31-4221-9DE3-C38E837C2F55}"/>
    <dgm:cxn modelId="{4DDFE3C4-4A24-48E9-8327-1C981E91B2F0}" srcId="{9F1AADEF-C21F-4CE9-9503-A50AC6142B88}" destId="{0892ABCD-F6C4-4262-8568-C821103CF7C8}" srcOrd="1" destOrd="0" parTransId="{AB99D262-4C41-4340-9A16-886426956CDE}" sibTransId="{5081D33A-F27C-4A18-90EB-38B94B191D92}"/>
    <dgm:cxn modelId="{F2F631C8-2E52-4167-9DE8-0BC9DC2ED487}" srcId="{5C04C852-66D3-4531-9A59-EE787286B64F}" destId="{4099320B-E205-483C-AC0A-23D4276B42A2}" srcOrd="10" destOrd="0" parTransId="{F2EAC4FA-CD33-4D18-BE0A-36A866D5A57B}" sibTransId="{283BF51E-80CB-41AC-BA2B-DF1AFE236F7D}"/>
    <dgm:cxn modelId="{1C68E3CA-5A30-49B5-B754-9A94C0FEEEB7}" type="presOf" srcId="{70A2FDF6-E527-4610-AFEA-E74361BB6534}" destId="{F147BD22-9A2F-4CEB-B67F-CDF956E2EBEB}" srcOrd="0" destOrd="0" presId="urn:microsoft.com/office/officeart/2009/3/layout/CircleRelationship"/>
    <dgm:cxn modelId="{15E0B32E-8ACD-44EE-8F15-1C511EA4B9C8}" srcId="{5C04C852-66D3-4531-9A59-EE787286B64F}" destId="{8317AAB0-7025-4FBC-90BA-4179CB9319CF}" srcOrd="14" destOrd="0" parTransId="{A886D359-06FA-476F-8E93-FD01DB1A52FC}" sibTransId="{2A4ADECF-48AF-4300-A5C6-8211EAC92AAE}"/>
    <dgm:cxn modelId="{6D972422-D107-4C81-B227-5D56AF6754E1}" type="presOf" srcId="{4163E640-2D18-4B33-8EE1-02F1E641E0AA}" destId="{0F16AE19-03CA-4DB8-8AB3-16E7A46A4319}" srcOrd="0" destOrd="0" presId="urn:microsoft.com/office/officeart/2009/3/layout/CircleRelationship"/>
    <dgm:cxn modelId="{8ED5AB0F-2425-4EF3-9E11-E6FE4AC13764}" srcId="{5C04C852-66D3-4531-9A59-EE787286B64F}" destId="{4163E640-2D18-4B33-8EE1-02F1E641E0AA}" srcOrd="1" destOrd="0" parTransId="{F0389AA6-9B52-43E9-886E-E6A7C92F0338}" sibTransId="{15096EAC-7BE8-4DEB-82AD-4BF0C0FDD56C}"/>
    <dgm:cxn modelId="{B9F24D38-CECC-4054-B5F2-EE09F760E4D2}" srcId="{9F1AADEF-C21F-4CE9-9503-A50AC6142B88}" destId="{5C04C852-66D3-4531-9A59-EE787286B64F}" srcOrd="0" destOrd="0" parTransId="{2158AB46-2EFB-460E-856C-75F34CD1293F}" sibTransId="{3EE8FAC1-6E8B-4D69-953F-5449C9E7A4D2}"/>
    <dgm:cxn modelId="{FC9C00AC-5158-4080-A74F-71DBAB2E5FDD}" srcId="{5C04C852-66D3-4531-9A59-EE787286B64F}" destId="{0592D82F-C2B7-4C3D-907E-F520D852BD13}" srcOrd="0" destOrd="0" parTransId="{BF96293F-F081-4B64-89AF-35353E11A8B4}" sibTransId="{DB8CE842-C3BD-440E-8751-7A1252EEE80E}"/>
    <dgm:cxn modelId="{9349F70D-1F85-4570-B6CB-0A1E2A94A829}" type="presOf" srcId="{9F1AADEF-C21F-4CE9-9503-A50AC6142B88}" destId="{BC9144E1-C54D-40A4-8778-A6A52B6500EC}" srcOrd="0" destOrd="0" presId="urn:microsoft.com/office/officeart/2009/3/layout/CircleRelationship"/>
    <dgm:cxn modelId="{2E38ABAE-87DB-44F3-9014-652D4CFE25AE}" srcId="{5C04C852-66D3-4531-9A59-EE787286B64F}" destId="{4F4F1F8D-6D59-4D56-8165-00977C1364C8}" srcOrd="7" destOrd="0" parTransId="{0C62F147-DE10-45E8-9658-D2A477E803B0}" sibTransId="{4D5641C5-8FF3-40AE-8B86-4727EE3AF299}"/>
    <dgm:cxn modelId="{C239A955-BF08-4605-BD8B-0129F91C181A}" type="presParOf" srcId="{BC9144E1-C54D-40A4-8778-A6A52B6500EC}" destId="{AB101C42-13F7-41AF-A1AA-9CA159D9EBE3}" srcOrd="0" destOrd="0" presId="urn:microsoft.com/office/officeart/2009/3/layout/CircleRelationship"/>
    <dgm:cxn modelId="{655C1F20-227E-49FD-AD81-9A0826B8BEC2}" type="presParOf" srcId="{BC9144E1-C54D-40A4-8778-A6A52B6500EC}" destId="{0F6706CF-B795-4580-ADD6-2B6BFE16F0E8}" srcOrd="1" destOrd="0" presId="urn:microsoft.com/office/officeart/2009/3/layout/CircleRelationship"/>
    <dgm:cxn modelId="{E032E09F-ED26-4764-AE3C-FC6B8FAD5CA4}" type="presParOf" srcId="{BC9144E1-C54D-40A4-8778-A6A52B6500EC}" destId="{8A88729A-92DC-4402-A7E0-12D803467DD2}" srcOrd="2" destOrd="0" presId="urn:microsoft.com/office/officeart/2009/3/layout/CircleRelationship"/>
    <dgm:cxn modelId="{BC3CB3CF-D09F-437B-882B-6E293F839628}" type="presParOf" srcId="{BC9144E1-C54D-40A4-8778-A6A52B6500EC}" destId="{2B545847-FF43-423B-B5D4-E3B176EEB1AF}" srcOrd="3" destOrd="0" presId="urn:microsoft.com/office/officeart/2009/3/layout/CircleRelationship"/>
    <dgm:cxn modelId="{B7BFC391-551C-4A9F-A4E0-BE1E667D67C7}" type="presParOf" srcId="{BC9144E1-C54D-40A4-8778-A6A52B6500EC}" destId="{B27E69CD-97C6-4F2C-933E-D75016E73618}" srcOrd="4" destOrd="0" presId="urn:microsoft.com/office/officeart/2009/3/layout/CircleRelationship"/>
    <dgm:cxn modelId="{A1C387AD-128B-4FE0-A80F-82349B5C3B1D}" type="presParOf" srcId="{BC9144E1-C54D-40A4-8778-A6A52B6500EC}" destId="{87F2B743-4D5F-4DD7-8689-E26720661F9C}" srcOrd="5" destOrd="0" presId="urn:microsoft.com/office/officeart/2009/3/layout/CircleRelationship"/>
    <dgm:cxn modelId="{47FA15A4-F8C1-404F-B3A4-D3C63FA9E182}" type="presParOf" srcId="{BC9144E1-C54D-40A4-8778-A6A52B6500EC}" destId="{8F90D529-A7CA-4904-BE40-1A4035755205}" srcOrd="6" destOrd="0" presId="urn:microsoft.com/office/officeart/2009/3/layout/CircleRelationship"/>
    <dgm:cxn modelId="{7BBFF923-780E-469F-9954-E537ECC243EF}" type="presParOf" srcId="{BC9144E1-C54D-40A4-8778-A6A52B6500EC}" destId="{B0F05322-2D28-403B-9378-09EBD0EA662F}" srcOrd="7" destOrd="0" presId="urn:microsoft.com/office/officeart/2009/3/layout/CircleRelationship"/>
    <dgm:cxn modelId="{FB9EF3DA-E528-49EA-848A-8EE8482EF3F3}" type="presParOf" srcId="{B0F05322-2D28-403B-9378-09EBD0EA662F}" destId="{C8A379B8-D35E-4AE7-9A34-67EB2DDB9520}" srcOrd="0" destOrd="0" presId="urn:microsoft.com/office/officeart/2009/3/layout/CircleRelationship"/>
    <dgm:cxn modelId="{1C14ED26-9859-484E-B149-49CBD49A840C}" type="presParOf" srcId="{BC9144E1-C54D-40A4-8778-A6A52B6500EC}" destId="{7BCB2E13-698D-4B24-902C-374846B1EBE0}" srcOrd="8" destOrd="0" presId="urn:microsoft.com/office/officeart/2009/3/layout/CircleRelationship"/>
    <dgm:cxn modelId="{9FA7770E-100C-4FC7-8CF0-083AB92C9044}" type="presParOf" srcId="{7BCB2E13-698D-4B24-902C-374846B1EBE0}" destId="{D5ADE5A4-D555-4793-BC96-AC7594859411}" srcOrd="0" destOrd="0" presId="urn:microsoft.com/office/officeart/2009/3/layout/CircleRelationship"/>
    <dgm:cxn modelId="{9B035EE7-4421-443A-B929-BCC367247FD0}" type="presParOf" srcId="{BC9144E1-C54D-40A4-8778-A6A52B6500EC}" destId="{0F16AE19-03CA-4DB8-8AB3-16E7A46A4319}" srcOrd="9" destOrd="0" presId="urn:microsoft.com/office/officeart/2009/3/layout/CircleRelationship"/>
    <dgm:cxn modelId="{8DEE74F8-CCE9-4481-9CDB-43B0C3C3D6BE}" type="presParOf" srcId="{BC9144E1-C54D-40A4-8778-A6A52B6500EC}" destId="{E36EB009-9616-49AA-84FE-ECB5981662B0}" srcOrd="10" destOrd="0" presId="urn:microsoft.com/office/officeart/2009/3/layout/CircleRelationship"/>
    <dgm:cxn modelId="{7259A768-F081-40C6-B7CF-AA54834EE6FE}" type="presParOf" srcId="{E36EB009-9616-49AA-84FE-ECB5981662B0}" destId="{3DB64B55-632E-4D9C-BC63-47A2755BDC3A}" srcOrd="0" destOrd="0" presId="urn:microsoft.com/office/officeart/2009/3/layout/CircleRelationship"/>
    <dgm:cxn modelId="{39929236-B58B-4BFC-97ED-0CD2422A9A40}" type="presParOf" srcId="{BC9144E1-C54D-40A4-8778-A6A52B6500EC}" destId="{623155B7-C4E3-4D62-B21F-F1B723F3899F}" srcOrd="11" destOrd="0" presId="urn:microsoft.com/office/officeart/2009/3/layout/CircleRelationship"/>
    <dgm:cxn modelId="{0F3A7486-9475-4D13-837D-776D3E881BE7}" type="presParOf" srcId="{623155B7-C4E3-4D62-B21F-F1B723F3899F}" destId="{231F7F22-58C2-4439-B238-DD467D8D84CF}" srcOrd="0" destOrd="0" presId="urn:microsoft.com/office/officeart/2009/3/layout/CircleRelationship"/>
    <dgm:cxn modelId="{1734E306-C799-492D-93FF-B34D88C951ED}" type="presParOf" srcId="{BC9144E1-C54D-40A4-8778-A6A52B6500EC}" destId="{F4E75BC0-E2EC-48FE-A13D-2A734C054B1F}" srcOrd="12" destOrd="0" presId="urn:microsoft.com/office/officeart/2009/3/layout/CircleRelationship"/>
    <dgm:cxn modelId="{AB9E1203-5AB1-4424-AE19-10DD6B4F97D7}" type="presParOf" srcId="{F4E75BC0-E2EC-48FE-A13D-2A734C054B1F}" destId="{721F3AD8-5ADC-424F-BD03-D76F20D86A65}" srcOrd="0" destOrd="0" presId="urn:microsoft.com/office/officeart/2009/3/layout/CircleRelationship"/>
    <dgm:cxn modelId="{17A94DEA-4AAC-4E36-ABFE-DA4685E881B4}" type="presParOf" srcId="{BC9144E1-C54D-40A4-8778-A6A52B6500EC}" destId="{187ACB9F-AE4D-4414-B3B6-57B904F82A20}" srcOrd="13" destOrd="0" presId="urn:microsoft.com/office/officeart/2009/3/layout/CircleRelationship"/>
    <dgm:cxn modelId="{1A6CD12B-62CA-4622-98A7-9C49E5086711}" type="presParOf" srcId="{BC9144E1-C54D-40A4-8778-A6A52B6500EC}" destId="{73781E0E-76D0-4F6B-8A51-AE67FDB6D155}" srcOrd="14" destOrd="0" presId="urn:microsoft.com/office/officeart/2009/3/layout/CircleRelationship"/>
    <dgm:cxn modelId="{0E1F5745-6E98-4566-8AAA-CC8C0A34FC6A}" type="presParOf" srcId="{73781E0E-76D0-4F6B-8A51-AE67FDB6D155}" destId="{8C92B605-6F42-41D3-A73F-A57E69B4243B}" srcOrd="0" destOrd="0" presId="urn:microsoft.com/office/officeart/2009/3/layout/CircleRelationship"/>
    <dgm:cxn modelId="{71ADCBB4-E86A-4BB7-A986-E169EC8611A4}" type="presParOf" srcId="{BC9144E1-C54D-40A4-8778-A6A52B6500EC}" destId="{F147BD22-9A2F-4CEB-B67F-CDF956E2EBEB}" srcOrd="15" destOrd="0" presId="urn:microsoft.com/office/officeart/2009/3/layout/CircleRelationship"/>
    <dgm:cxn modelId="{F4057D7B-1151-4BFF-9ED3-7039D1C07541}" type="presParOf" srcId="{BC9144E1-C54D-40A4-8778-A6A52B6500EC}" destId="{BE2B9F34-405E-47B4-8BEE-C8D1B17C37EB}" srcOrd="16" destOrd="0" presId="urn:microsoft.com/office/officeart/2009/3/layout/CircleRelationship"/>
    <dgm:cxn modelId="{EEADBEA9-61CB-4033-B4CE-C16F0F24301A}" type="presParOf" srcId="{BE2B9F34-405E-47B4-8BEE-C8D1B17C37EB}" destId="{9AF8B415-E871-4259-B677-28098A7F51B5}" srcOrd="0" destOrd="0" presId="urn:microsoft.com/office/officeart/2009/3/layout/CircleRelationship"/>
    <dgm:cxn modelId="{78CFDED7-B791-4697-851D-AF3F959653B8}" type="presParOf" srcId="{BC9144E1-C54D-40A4-8778-A6A52B6500EC}" destId="{5292A02E-F6AA-4C97-A16A-1D618E87F4EF}" srcOrd="17" destOrd="0" presId="urn:microsoft.com/office/officeart/2009/3/layout/CircleRelationship"/>
    <dgm:cxn modelId="{CBFB20CE-6ACB-4248-9535-68FDE9A9CDF5}" type="presParOf" srcId="{BC9144E1-C54D-40A4-8778-A6A52B6500EC}" destId="{95483DAB-19EA-4825-83A6-D1D5C2A21C1B}" srcOrd="18" destOrd="0" presId="urn:microsoft.com/office/officeart/2009/3/layout/CircleRelationship"/>
    <dgm:cxn modelId="{7BE67445-FCFD-4345-AEF5-1B2676BEE429}" type="presParOf" srcId="{95483DAB-19EA-4825-83A6-D1D5C2A21C1B}" destId="{C2A67AD7-C090-4923-A536-9922295400BB}" srcOrd="0" destOrd="0" presId="urn:microsoft.com/office/officeart/2009/3/layout/CircleRelationship"/>
    <dgm:cxn modelId="{1E388546-31F0-45A5-8343-87E39F07335E}" type="presParOf" srcId="{BC9144E1-C54D-40A4-8778-A6A52B6500EC}" destId="{DFB69F2C-87EE-48CD-92E7-4D880D487F7F}" srcOrd="19" destOrd="0" presId="urn:microsoft.com/office/officeart/2009/3/layout/CircleRelationship"/>
    <dgm:cxn modelId="{4682024F-0A4A-45A0-9D5E-6574DDFCBD4D}" type="presParOf" srcId="{DFB69F2C-87EE-48CD-92E7-4D880D487F7F}" destId="{95C570B2-D4EB-4D5C-8502-68D5C04A8CD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4D450-D509-4C12-9468-3B797E6479AD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05ABCA-89C8-400D-A0F3-5D725CBACFA6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Отсутствие штрафов</a:t>
          </a:r>
          <a:endParaRPr lang="ru-RU" sz="900" dirty="0">
            <a:solidFill>
              <a:schemeClr val="tx1"/>
            </a:solidFill>
          </a:endParaRPr>
        </a:p>
      </dgm:t>
    </dgm:pt>
    <dgm:pt modelId="{25C1892D-06F2-4472-A19B-45C9C8799BD4}" type="parTrans" cxnId="{2D4A2B22-A130-4556-B45B-E3AD2F4F160E}">
      <dgm:prSet/>
      <dgm:spPr/>
      <dgm:t>
        <a:bodyPr/>
        <a:lstStyle/>
        <a:p>
          <a:endParaRPr lang="ru-RU"/>
        </a:p>
      </dgm:t>
    </dgm:pt>
    <dgm:pt modelId="{D4E821C0-2D19-473E-AACC-980F5A8122DD}" type="sibTrans" cxnId="{2D4A2B22-A130-4556-B45B-E3AD2F4F160E}">
      <dgm:prSet custT="1"/>
      <dgm:spPr/>
      <dgm:t>
        <a:bodyPr/>
        <a:lstStyle/>
        <a:p>
          <a:endParaRPr lang="ru-RU" sz="900"/>
        </a:p>
      </dgm:t>
    </dgm:pt>
    <dgm:pt modelId="{421C34EB-B01B-49B5-9C08-0D66CE3144CD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Не назначение ВНП</a:t>
          </a:r>
          <a:endParaRPr lang="ru-RU" sz="900" dirty="0">
            <a:solidFill>
              <a:schemeClr val="tx1"/>
            </a:solidFill>
          </a:endParaRPr>
        </a:p>
      </dgm:t>
    </dgm:pt>
    <dgm:pt modelId="{BB4E3C83-EAAF-4C58-80AD-70F745CBAC1F}" type="parTrans" cxnId="{98A571C8-0540-47B6-B14A-9752CFFBB853}">
      <dgm:prSet/>
      <dgm:spPr/>
      <dgm:t>
        <a:bodyPr/>
        <a:lstStyle/>
        <a:p>
          <a:endParaRPr lang="ru-RU"/>
        </a:p>
      </dgm:t>
    </dgm:pt>
    <dgm:pt modelId="{C234C113-7C4C-411D-A692-C21B21B17C08}" type="sibTrans" cxnId="{98A571C8-0540-47B6-B14A-9752CFFBB853}">
      <dgm:prSet custT="1"/>
      <dgm:spPr/>
      <dgm:t>
        <a:bodyPr/>
        <a:lstStyle/>
        <a:p>
          <a:endParaRPr lang="ru-RU" sz="900"/>
        </a:p>
      </dgm:t>
    </dgm:pt>
    <dgm:pt modelId="{CE58573E-0977-4241-B422-49FF3C3DEA15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Экономия трудовых ресурсов</a:t>
          </a:r>
          <a:endParaRPr lang="ru-RU" sz="900" dirty="0">
            <a:solidFill>
              <a:schemeClr val="tx1"/>
            </a:solidFill>
          </a:endParaRPr>
        </a:p>
      </dgm:t>
    </dgm:pt>
    <dgm:pt modelId="{A8A1E582-7C21-410A-A989-E0848D175667}" type="parTrans" cxnId="{B12D1065-C4C0-4D72-8A30-39D187E8339E}">
      <dgm:prSet/>
      <dgm:spPr/>
      <dgm:t>
        <a:bodyPr/>
        <a:lstStyle/>
        <a:p>
          <a:endParaRPr lang="ru-RU"/>
        </a:p>
      </dgm:t>
    </dgm:pt>
    <dgm:pt modelId="{8C4656A1-0FCD-4C73-AB33-1538B183F002}" type="sibTrans" cxnId="{B12D1065-C4C0-4D72-8A30-39D187E8339E}">
      <dgm:prSet custT="1"/>
      <dgm:spPr/>
      <dgm:t>
        <a:bodyPr/>
        <a:lstStyle/>
        <a:p>
          <a:endParaRPr lang="ru-RU" sz="900"/>
        </a:p>
      </dgm:t>
    </dgm:pt>
    <dgm:pt modelId="{FA50EDC7-F986-413B-8704-3087E1026F68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Добровольное уточнение</a:t>
          </a:r>
          <a:endParaRPr lang="ru-RU" sz="900" dirty="0">
            <a:solidFill>
              <a:schemeClr val="tx1"/>
            </a:solidFill>
          </a:endParaRPr>
        </a:p>
      </dgm:t>
    </dgm:pt>
    <dgm:pt modelId="{AB7F3594-E5CE-4551-895C-0090E906C07C}" type="parTrans" cxnId="{977FCFE1-5F35-4BD2-AC84-A26C8DB4D161}">
      <dgm:prSet/>
      <dgm:spPr/>
      <dgm:t>
        <a:bodyPr/>
        <a:lstStyle/>
        <a:p>
          <a:endParaRPr lang="ru-RU"/>
        </a:p>
      </dgm:t>
    </dgm:pt>
    <dgm:pt modelId="{F1C0624F-3109-4EAE-BB50-5385BD8697EC}" type="sibTrans" cxnId="{977FCFE1-5F35-4BD2-AC84-A26C8DB4D161}">
      <dgm:prSet/>
      <dgm:spPr/>
      <dgm:t>
        <a:bodyPr/>
        <a:lstStyle/>
        <a:p>
          <a:endParaRPr lang="ru-RU"/>
        </a:p>
      </dgm:t>
    </dgm:pt>
    <dgm:pt modelId="{02391E9F-5DBF-46FE-BAF3-FA6D6B7FEF70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«Отсрочка» платежа</a:t>
          </a:r>
          <a:endParaRPr lang="ru-RU" sz="900" dirty="0">
            <a:solidFill>
              <a:schemeClr val="tx1"/>
            </a:solidFill>
          </a:endParaRPr>
        </a:p>
      </dgm:t>
    </dgm:pt>
    <dgm:pt modelId="{5168B5DC-61AF-4EF0-B17F-B9E8C04793E2}" type="parTrans" cxnId="{CEE14696-47C6-4DA1-804C-802D0892820A}">
      <dgm:prSet/>
      <dgm:spPr/>
      <dgm:t>
        <a:bodyPr/>
        <a:lstStyle/>
        <a:p>
          <a:endParaRPr lang="ru-RU"/>
        </a:p>
      </dgm:t>
    </dgm:pt>
    <dgm:pt modelId="{8B0C3BD3-3670-4047-A121-8F50A886DD09}" type="sibTrans" cxnId="{CEE14696-47C6-4DA1-804C-802D0892820A}">
      <dgm:prSet custT="1"/>
      <dgm:spPr/>
      <dgm:t>
        <a:bodyPr/>
        <a:lstStyle/>
        <a:p>
          <a:endParaRPr lang="ru-RU" sz="900"/>
        </a:p>
      </dgm:t>
    </dgm:pt>
    <dgm:pt modelId="{72F04B58-33D3-4362-AB05-236129196E06}" type="pres">
      <dgm:prSet presAssocID="{3A04D450-D509-4C12-9468-3B797E6479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BAEEA4-EC6C-4869-85F7-DB9DC09B226F}" type="pres">
      <dgm:prSet presAssocID="{1305ABCA-89C8-400D-A0F3-5D725CBACFA6}" presName="node" presStyleLbl="node1" presStyleIdx="0" presStyleCnt="5" custScaleY="13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7162B-BACB-4F67-9B40-AC9814D62A48}" type="pres">
      <dgm:prSet presAssocID="{D4E821C0-2D19-473E-AACC-980F5A8122DD}" presName="spacerL" presStyleCnt="0"/>
      <dgm:spPr/>
    </dgm:pt>
    <dgm:pt modelId="{3937A8D2-3966-4629-BCB8-07DA7EE5C147}" type="pres">
      <dgm:prSet presAssocID="{D4E821C0-2D19-473E-AACC-980F5A8122D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224E506-6923-4415-94B3-4899743939F9}" type="pres">
      <dgm:prSet presAssocID="{D4E821C0-2D19-473E-AACC-980F5A8122DD}" presName="spacerR" presStyleCnt="0"/>
      <dgm:spPr/>
    </dgm:pt>
    <dgm:pt modelId="{09732729-6E27-4CCE-ACA9-B629EEC537EE}" type="pres">
      <dgm:prSet presAssocID="{421C34EB-B01B-49B5-9C08-0D66CE3144CD}" presName="node" presStyleLbl="node1" presStyleIdx="1" presStyleCnt="5" custScaleY="13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AA940-0E16-49B9-A71F-2088E92B0F15}" type="pres">
      <dgm:prSet presAssocID="{C234C113-7C4C-411D-A692-C21B21B17C08}" presName="spacerL" presStyleCnt="0"/>
      <dgm:spPr/>
    </dgm:pt>
    <dgm:pt modelId="{8F2D5772-169B-4AC6-9205-3ABC84103711}" type="pres">
      <dgm:prSet presAssocID="{C234C113-7C4C-411D-A692-C21B21B17C0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CA22EAE-4D06-4DE8-8318-04BA33F12BAC}" type="pres">
      <dgm:prSet presAssocID="{C234C113-7C4C-411D-A692-C21B21B17C08}" presName="spacerR" presStyleCnt="0"/>
      <dgm:spPr/>
    </dgm:pt>
    <dgm:pt modelId="{A83820C0-080C-457B-98BD-C11EDCBA0051}" type="pres">
      <dgm:prSet presAssocID="{CE58573E-0977-4241-B422-49FF3C3DEA15}" presName="node" presStyleLbl="node1" presStyleIdx="2" presStyleCnt="5" custScaleY="13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CC456-DEA0-4EB9-A41C-D296C1950549}" type="pres">
      <dgm:prSet presAssocID="{8C4656A1-0FCD-4C73-AB33-1538B183F002}" presName="spacerL" presStyleCnt="0"/>
      <dgm:spPr/>
    </dgm:pt>
    <dgm:pt modelId="{9DE97715-A868-4670-99FF-746DDE8D1E21}" type="pres">
      <dgm:prSet presAssocID="{8C4656A1-0FCD-4C73-AB33-1538B183F00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B32ECA4-4A4A-49CC-BE98-34CD074CE656}" type="pres">
      <dgm:prSet presAssocID="{8C4656A1-0FCD-4C73-AB33-1538B183F002}" presName="spacerR" presStyleCnt="0"/>
      <dgm:spPr/>
    </dgm:pt>
    <dgm:pt modelId="{0AA3C85F-DDB0-426F-A220-F8EC521D2803}" type="pres">
      <dgm:prSet presAssocID="{02391E9F-5DBF-46FE-BAF3-FA6D6B7FEF70}" presName="node" presStyleLbl="node1" presStyleIdx="3" presStyleCnt="5" custScaleY="13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1E844-657B-4D49-B1CF-249931E23DC9}" type="pres">
      <dgm:prSet presAssocID="{8B0C3BD3-3670-4047-A121-8F50A886DD09}" presName="spacerL" presStyleCnt="0"/>
      <dgm:spPr/>
    </dgm:pt>
    <dgm:pt modelId="{F72A8608-DE0B-428B-A456-1BD372CF6F68}" type="pres">
      <dgm:prSet presAssocID="{8B0C3BD3-3670-4047-A121-8F50A886DD0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EA85C02-00FA-462F-A1F9-36DAE589BEDE}" type="pres">
      <dgm:prSet presAssocID="{8B0C3BD3-3670-4047-A121-8F50A886DD09}" presName="spacerR" presStyleCnt="0"/>
      <dgm:spPr/>
    </dgm:pt>
    <dgm:pt modelId="{B2840AF5-EC5E-4E41-8276-94692A59883E}" type="pres">
      <dgm:prSet presAssocID="{FA50EDC7-F986-413B-8704-3087E1026F68}" presName="node" presStyleLbl="node1" presStyleIdx="4" presStyleCnt="5" custScaleY="13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366076-0E7C-428C-9CF0-158F4C6B9B96}" type="presOf" srcId="{421C34EB-B01B-49B5-9C08-0D66CE3144CD}" destId="{09732729-6E27-4CCE-ACA9-B629EEC537EE}" srcOrd="0" destOrd="0" presId="urn:microsoft.com/office/officeart/2005/8/layout/equation1"/>
    <dgm:cxn modelId="{10AF5D57-B9BC-4BE0-A634-5BE70EC5C8BC}" type="presOf" srcId="{D4E821C0-2D19-473E-AACC-980F5A8122DD}" destId="{3937A8D2-3966-4629-BCB8-07DA7EE5C147}" srcOrd="0" destOrd="0" presId="urn:microsoft.com/office/officeart/2005/8/layout/equation1"/>
    <dgm:cxn modelId="{229F024A-D17B-4D3C-A148-B1D204C00021}" type="presOf" srcId="{02391E9F-5DBF-46FE-BAF3-FA6D6B7FEF70}" destId="{0AA3C85F-DDB0-426F-A220-F8EC521D2803}" srcOrd="0" destOrd="0" presId="urn:microsoft.com/office/officeart/2005/8/layout/equation1"/>
    <dgm:cxn modelId="{2D25448A-EDC8-4163-BD95-6B8FEFC0A592}" type="presOf" srcId="{8B0C3BD3-3670-4047-A121-8F50A886DD09}" destId="{F72A8608-DE0B-428B-A456-1BD372CF6F68}" srcOrd="0" destOrd="0" presId="urn:microsoft.com/office/officeart/2005/8/layout/equation1"/>
    <dgm:cxn modelId="{1E8399F7-04DC-435D-B210-FCB25CF16563}" type="presOf" srcId="{3A04D450-D509-4C12-9468-3B797E6479AD}" destId="{72F04B58-33D3-4362-AB05-236129196E06}" srcOrd="0" destOrd="0" presId="urn:microsoft.com/office/officeart/2005/8/layout/equation1"/>
    <dgm:cxn modelId="{2D4A2B22-A130-4556-B45B-E3AD2F4F160E}" srcId="{3A04D450-D509-4C12-9468-3B797E6479AD}" destId="{1305ABCA-89C8-400D-A0F3-5D725CBACFA6}" srcOrd="0" destOrd="0" parTransId="{25C1892D-06F2-4472-A19B-45C9C8799BD4}" sibTransId="{D4E821C0-2D19-473E-AACC-980F5A8122DD}"/>
    <dgm:cxn modelId="{977FCFE1-5F35-4BD2-AC84-A26C8DB4D161}" srcId="{3A04D450-D509-4C12-9468-3B797E6479AD}" destId="{FA50EDC7-F986-413B-8704-3087E1026F68}" srcOrd="4" destOrd="0" parTransId="{AB7F3594-E5CE-4551-895C-0090E906C07C}" sibTransId="{F1C0624F-3109-4EAE-BB50-5385BD8697EC}"/>
    <dgm:cxn modelId="{9393AB85-9802-416B-B9AB-DB0B42798474}" type="presOf" srcId="{C234C113-7C4C-411D-A692-C21B21B17C08}" destId="{8F2D5772-169B-4AC6-9205-3ABC84103711}" srcOrd="0" destOrd="0" presId="urn:microsoft.com/office/officeart/2005/8/layout/equation1"/>
    <dgm:cxn modelId="{98A571C8-0540-47B6-B14A-9752CFFBB853}" srcId="{3A04D450-D509-4C12-9468-3B797E6479AD}" destId="{421C34EB-B01B-49B5-9C08-0D66CE3144CD}" srcOrd="1" destOrd="0" parTransId="{BB4E3C83-EAAF-4C58-80AD-70F745CBAC1F}" sibTransId="{C234C113-7C4C-411D-A692-C21B21B17C08}"/>
    <dgm:cxn modelId="{A312D382-E1B6-44AB-8831-8E98B3BF9B66}" type="presOf" srcId="{FA50EDC7-F986-413B-8704-3087E1026F68}" destId="{B2840AF5-EC5E-4E41-8276-94692A59883E}" srcOrd="0" destOrd="0" presId="urn:microsoft.com/office/officeart/2005/8/layout/equation1"/>
    <dgm:cxn modelId="{1F985004-EDD2-47C1-8E29-9D2B8DE9BBD8}" type="presOf" srcId="{CE58573E-0977-4241-B422-49FF3C3DEA15}" destId="{A83820C0-080C-457B-98BD-C11EDCBA0051}" srcOrd="0" destOrd="0" presId="urn:microsoft.com/office/officeart/2005/8/layout/equation1"/>
    <dgm:cxn modelId="{CEE14696-47C6-4DA1-804C-802D0892820A}" srcId="{3A04D450-D509-4C12-9468-3B797E6479AD}" destId="{02391E9F-5DBF-46FE-BAF3-FA6D6B7FEF70}" srcOrd="3" destOrd="0" parTransId="{5168B5DC-61AF-4EF0-B17F-B9E8C04793E2}" sibTransId="{8B0C3BD3-3670-4047-A121-8F50A886DD09}"/>
    <dgm:cxn modelId="{2E6F162F-2061-40AF-BED2-8BD75D192D9B}" type="presOf" srcId="{1305ABCA-89C8-400D-A0F3-5D725CBACFA6}" destId="{5ABAEEA4-EC6C-4869-85F7-DB9DC09B226F}" srcOrd="0" destOrd="0" presId="urn:microsoft.com/office/officeart/2005/8/layout/equation1"/>
    <dgm:cxn modelId="{B12D1065-C4C0-4D72-8A30-39D187E8339E}" srcId="{3A04D450-D509-4C12-9468-3B797E6479AD}" destId="{CE58573E-0977-4241-B422-49FF3C3DEA15}" srcOrd="2" destOrd="0" parTransId="{A8A1E582-7C21-410A-A989-E0848D175667}" sibTransId="{8C4656A1-0FCD-4C73-AB33-1538B183F002}"/>
    <dgm:cxn modelId="{BD8956B9-CFC3-4787-9C5E-6EDDDC1BD324}" type="presOf" srcId="{8C4656A1-0FCD-4C73-AB33-1538B183F002}" destId="{9DE97715-A868-4670-99FF-746DDE8D1E21}" srcOrd="0" destOrd="0" presId="urn:microsoft.com/office/officeart/2005/8/layout/equation1"/>
    <dgm:cxn modelId="{62B4CB07-7834-468D-B55E-D85F36663486}" type="presParOf" srcId="{72F04B58-33D3-4362-AB05-236129196E06}" destId="{5ABAEEA4-EC6C-4869-85F7-DB9DC09B226F}" srcOrd="0" destOrd="0" presId="urn:microsoft.com/office/officeart/2005/8/layout/equation1"/>
    <dgm:cxn modelId="{46898824-03F7-4E52-8C3E-380C3F1526E9}" type="presParOf" srcId="{72F04B58-33D3-4362-AB05-236129196E06}" destId="{F867162B-BACB-4F67-9B40-AC9814D62A48}" srcOrd="1" destOrd="0" presId="urn:microsoft.com/office/officeart/2005/8/layout/equation1"/>
    <dgm:cxn modelId="{E8C4AEB5-8242-4880-A83D-473AB5C40741}" type="presParOf" srcId="{72F04B58-33D3-4362-AB05-236129196E06}" destId="{3937A8D2-3966-4629-BCB8-07DA7EE5C147}" srcOrd="2" destOrd="0" presId="urn:microsoft.com/office/officeart/2005/8/layout/equation1"/>
    <dgm:cxn modelId="{726221E6-7700-426C-A275-200C95CEEDFA}" type="presParOf" srcId="{72F04B58-33D3-4362-AB05-236129196E06}" destId="{6224E506-6923-4415-94B3-4899743939F9}" srcOrd="3" destOrd="0" presId="urn:microsoft.com/office/officeart/2005/8/layout/equation1"/>
    <dgm:cxn modelId="{9FBD3473-9D29-4D62-933F-AC3C4D26E108}" type="presParOf" srcId="{72F04B58-33D3-4362-AB05-236129196E06}" destId="{09732729-6E27-4CCE-ACA9-B629EEC537EE}" srcOrd="4" destOrd="0" presId="urn:microsoft.com/office/officeart/2005/8/layout/equation1"/>
    <dgm:cxn modelId="{8667988D-369C-4FC0-86A2-DEE3AA31CC9B}" type="presParOf" srcId="{72F04B58-33D3-4362-AB05-236129196E06}" destId="{B95AA940-0E16-49B9-A71F-2088E92B0F15}" srcOrd="5" destOrd="0" presId="urn:microsoft.com/office/officeart/2005/8/layout/equation1"/>
    <dgm:cxn modelId="{5858247B-924E-4D5D-B74F-0AC14069177B}" type="presParOf" srcId="{72F04B58-33D3-4362-AB05-236129196E06}" destId="{8F2D5772-169B-4AC6-9205-3ABC84103711}" srcOrd="6" destOrd="0" presId="urn:microsoft.com/office/officeart/2005/8/layout/equation1"/>
    <dgm:cxn modelId="{22C94885-E52A-4E27-BF82-6E2C7176FEDF}" type="presParOf" srcId="{72F04B58-33D3-4362-AB05-236129196E06}" destId="{7CA22EAE-4D06-4DE8-8318-04BA33F12BAC}" srcOrd="7" destOrd="0" presId="urn:microsoft.com/office/officeart/2005/8/layout/equation1"/>
    <dgm:cxn modelId="{63293488-93C2-4384-90A7-4A80C127F4E3}" type="presParOf" srcId="{72F04B58-33D3-4362-AB05-236129196E06}" destId="{A83820C0-080C-457B-98BD-C11EDCBA0051}" srcOrd="8" destOrd="0" presId="urn:microsoft.com/office/officeart/2005/8/layout/equation1"/>
    <dgm:cxn modelId="{FB2064F7-2C8E-499B-8D6D-763D1E5707A1}" type="presParOf" srcId="{72F04B58-33D3-4362-AB05-236129196E06}" destId="{398CC456-DEA0-4EB9-A41C-D296C1950549}" srcOrd="9" destOrd="0" presId="urn:microsoft.com/office/officeart/2005/8/layout/equation1"/>
    <dgm:cxn modelId="{022B09DC-348F-43BE-93F7-6A400D8E90A3}" type="presParOf" srcId="{72F04B58-33D3-4362-AB05-236129196E06}" destId="{9DE97715-A868-4670-99FF-746DDE8D1E21}" srcOrd="10" destOrd="0" presId="urn:microsoft.com/office/officeart/2005/8/layout/equation1"/>
    <dgm:cxn modelId="{DC51328D-883B-4063-A987-76D9747E7AE0}" type="presParOf" srcId="{72F04B58-33D3-4362-AB05-236129196E06}" destId="{9B32ECA4-4A4A-49CC-BE98-34CD074CE656}" srcOrd="11" destOrd="0" presId="urn:microsoft.com/office/officeart/2005/8/layout/equation1"/>
    <dgm:cxn modelId="{8EB698E3-C07D-44C9-9CB1-7F14A52D6939}" type="presParOf" srcId="{72F04B58-33D3-4362-AB05-236129196E06}" destId="{0AA3C85F-DDB0-426F-A220-F8EC521D2803}" srcOrd="12" destOrd="0" presId="urn:microsoft.com/office/officeart/2005/8/layout/equation1"/>
    <dgm:cxn modelId="{6E9DB8F6-6078-4DC6-93B0-E82468B4C23B}" type="presParOf" srcId="{72F04B58-33D3-4362-AB05-236129196E06}" destId="{DF61E844-657B-4D49-B1CF-249931E23DC9}" srcOrd="13" destOrd="0" presId="urn:microsoft.com/office/officeart/2005/8/layout/equation1"/>
    <dgm:cxn modelId="{3C676E9A-A353-408A-B8AE-52DCAAB5B74B}" type="presParOf" srcId="{72F04B58-33D3-4362-AB05-236129196E06}" destId="{F72A8608-DE0B-428B-A456-1BD372CF6F68}" srcOrd="14" destOrd="0" presId="urn:microsoft.com/office/officeart/2005/8/layout/equation1"/>
    <dgm:cxn modelId="{4E73C486-C2C4-459D-BEDF-C0246A20F033}" type="presParOf" srcId="{72F04B58-33D3-4362-AB05-236129196E06}" destId="{6EA85C02-00FA-462F-A1F9-36DAE589BEDE}" srcOrd="15" destOrd="0" presId="urn:microsoft.com/office/officeart/2005/8/layout/equation1"/>
    <dgm:cxn modelId="{98F456E0-6268-49A3-9467-DACE7A6719CF}" type="presParOf" srcId="{72F04B58-33D3-4362-AB05-236129196E06}" destId="{B2840AF5-EC5E-4E41-8276-94692A59883E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77F4C-3954-44B6-B060-87D34D06D8E0}">
      <dsp:nvSpPr>
        <dsp:cNvPr id="0" name=""/>
        <dsp:cNvSpPr/>
      </dsp:nvSpPr>
      <dsp:spPr>
        <a:xfrm rot="5400000">
          <a:off x="-217484" y="218403"/>
          <a:ext cx="1449897" cy="1014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1" y="508382"/>
        <a:ext cx="1014928" cy="434969"/>
      </dsp:txXfrm>
    </dsp:sp>
    <dsp:sp modelId="{17EDBCA7-F623-4BDF-9BD8-9C04F0D00B9B}">
      <dsp:nvSpPr>
        <dsp:cNvPr id="0" name=""/>
        <dsp:cNvSpPr/>
      </dsp:nvSpPr>
      <dsp:spPr>
        <a:xfrm rot="5400000">
          <a:off x="3888675" y="-2872828"/>
          <a:ext cx="942433" cy="6689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Ваш контрагент сдал «нулевую» декларацию</a:t>
          </a:r>
          <a:endParaRPr lang="ru-RU" sz="2000" kern="1200" dirty="0"/>
        </a:p>
      </dsp:txBody>
      <dsp:txXfrm rot="-5400000">
        <a:off x="1014928" y="46925"/>
        <a:ext cx="6643921" cy="850421"/>
      </dsp:txXfrm>
    </dsp:sp>
    <dsp:sp modelId="{F0E8D058-F623-45F3-AB20-446B817321FC}">
      <dsp:nvSpPr>
        <dsp:cNvPr id="0" name=""/>
        <dsp:cNvSpPr/>
      </dsp:nvSpPr>
      <dsp:spPr>
        <a:xfrm rot="5400000">
          <a:off x="-217484" y="1472128"/>
          <a:ext cx="1449897" cy="1014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1" y="1762107"/>
        <a:ext cx="1014928" cy="434969"/>
      </dsp:txXfrm>
    </dsp:sp>
    <dsp:sp modelId="{ADB0A1E9-9197-48B4-9021-2660B0DF0B72}">
      <dsp:nvSpPr>
        <dsp:cNvPr id="0" name=""/>
        <dsp:cNvSpPr/>
      </dsp:nvSpPr>
      <dsp:spPr>
        <a:xfrm rot="5400000">
          <a:off x="3888675" y="-1591791"/>
          <a:ext cx="942433" cy="6689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Ваш контрагент не сдал декларацию</a:t>
          </a:r>
          <a:endParaRPr lang="ru-RU" sz="2000" kern="1200" dirty="0"/>
        </a:p>
      </dsp:txBody>
      <dsp:txXfrm rot="-5400000">
        <a:off x="1014928" y="1327962"/>
        <a:ext cx="6643921" cy="850421"/>
      </dsp:txXfrm>
    </dsp:sp>
    <dsp:sp modelId="{8CFFB251-B8BD-4CEC-80E1-B648727D5F0F}">
      <dsp:nvSpPr>
        <dsp:cNvPr id="0" name=""/>
        <dsp:cNvSpPr/>
      </dsp:nvSpPr>
      <dsp:spPr>
        <a:xfrm rot="5400000">
          <a:off x="-217484" y="2725854"/>
          <a:ext cx="1449897" cy="1014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</a:p>
      </dsp:txBody>
      <dsp:txXfrm rot="-5400000">
        <a:off x="1" y="3015833"/>
        <a:ext cx="1014928" cy="434969"/>
      </dsp:txXfrm>
    </dsp:sp>
    <dsp:sp modelId="{5E78DDBF-575F-42D6-AF46-BE1CC7E24250}">
      <dsp:nvSpPr>
        <dsp:cNvPr id="0" name=""/>
        <dsp:cNvSpPr/>
      </dsp:nvSpPr>
      <dsp:spPr>
        <a:xfrm rot="5400000">
          <a:off x="3888675" y="-365377"/>
          <a:ext cx="942433" cy="66899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Ваш контрагент сдал декларацию, но в книге продаж не отразил счет-фактуру, выданный в ваш адрес (или исказил данные)</a:t>
          </a:r>
          <a:endParaRPr lang="ru-RU" sz="2000" kern="1200" dirty="0"/>
        </a:p>
      </dsp:txBody>
      <dsp:txXfrm rot="-5400000">
        <a:off x="1014928" y="2554376"/>
        <a:ext cx="6643921" cy="850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0AE13-3ED0-4358-93F4-DB09A6340778}">
      <dsp:nvSpPr>
        <dsp:cNvPr id="0" name=""/>
        <dsp:cNvSpPr/>
      </dsp:nvSpPr>
      <dsp:spPr>
        <a:xfrm>
          <a:off x="2975007" y="1613208"/>
          <a:ext cx="1461390" cy="11404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Камеральная проверка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9023" y="1780224"/>
        <a:ext cx="1033358" cy="806422"/>
      </dsp:txXfrm>
    </dsp:sp>
    <dsp:sp modelId="{2C189B80-D0C6-4644-A4FB-042E061A349C}">
      <dsp:nvSpPr>
        <dsp:cNvPr id="0" name=""/>
        <dsp:cNvSpPr/>
      </dsp:nvSpPr>
      <dsp:spPr>
        <a:xfrm rot="16184877">
          <a:off x="3577479" y="1191091"/>
          <a:ext cx="249422" cy="387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15057" y="1306055"/>
        <a:ext cx="174595" cy="232652"/>
      </dsp:txXfrm>
    </dsp:sp>
    <dsp:sp modelId="{13A7FA5F-46E9-4928-9209-3B587FBC50D5}">
      <dsp:nvSpPr>
        <dsp:cNvPr id="0" name=""/>
        <dsp:cNvSpPr/>
      </dsp:nvSpPr>
      <dsp:spPr>
        <a:xfrm>
          <a:off x="2596571" y="2154"/>
          <a:ext cx="2204088" cy="11404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АСК НДС-2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9352" y="169170"/>
        <a:ext cx="1558526" cy="806422"/>
      </dsp:txXfrm>
    </dsp:sp>
    <dsp:sp modelId="{8D7942A4-7987-4BF7-A975-4C08947B4B31}">
      <dsp:nvSpPr>
        <dsp:cNvPr id="0" name=""/>
        <dsp:cNvSpPr/>
      </dsp:nvSpPr>
      <dsp:spPr>
        <a:xfrm rot="21010894">
          <a:off x="4497836" y="1835503"/>
          <a:ext cx="196092" cy="387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8267" y="1918070"/>
        <a:ext cx="137264" cy="232652"/>
      </dsp:txXfrm>
    </dsp:sp>
    <dsp:sp modelId="{F938889E-EAA2-40ED-8583-0CEBC30CC501}">
      <dsp:nvSpPr>
        <dsp:cNvPr id="0" name=""/>
        <dsp:cNvSpPr/>
      </dsp:nvSpPr>
      <dsp:spPr>
        <a:xfrm>
          <a:off x="4752525" y="1080119"/>
          <a:ext cx="2117231" cy="1477892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Банковские выписки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(экстерриториально)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2586" y="1296551"/>
        <a:ext cx="1497109" cy="1045028"/>
      </dsp:txXfrm>
    </dsp:sp>
    <dsp:sp modelId="{15F4A0C3-7AB8-4170-9BC3-D23B57087047}">
      <dsp:nvSpPr>
        <dsp:cNvPr id="0" name=""/>
        <dsp:cNvSpPr/>
      </dsp:nvSpPr>
      <dsp:spPr>
        <a:xfrm rot="2475796">
          <a:off x="4244746" y="2587262"/>
          <a:ext cx="284379" cy="387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5338" y="2636680"/>
        <a:ext cx="199065" cy="232652"/>
      </dsp:txXfrm>
    </dsp:sp>
    <dsp:sp modelId="{2933B67C-96F3-4265-864B-7AA97742FCD6}">
      <dsp:nvSpPr>
        <dsp:cNvPr id="0" name=""/>
        <dsp:cNvSpPr/>
      </dsp:nvSpPr>
      <dsp:spPr>
        <a:xfrm>
          <a:off x="3989691" y="2891993"/>
          <a:ext cx="2347010" cy="114045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Данные федеральных баз данных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403" y="3059009"/>
        <a:ext cx="1659586" cy="806422"/>
      </dsp:txXfrm>
    </dsp:sp>
    <dsp:sp modelId="{E6C48E5D-0A63-4F37-81E6-AF6769073758}">
      <dsp:nvSpPr>
        <dsp:cNvPr id="0" name=""/>
        <dsp:cNvSpPr/>
      </dsp:nvSpPr>
      <dsp:spPr>
        <a:xfrm rot="8141103">
          <a:off x="2953997" y="2598577"/>
          <a:ext cx="255893" cy="387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019845" y="2649313"/>
        <a:ext cx="179125" cy="232652"/>
      </dsp:txXfrm>
    </dsp:sp>
    <dsp:sp modelId="{7C8731CD-A8EE-4539-BE1C-E55CC3874F22}">
      <dsp:nvSpPr>
        <dsp:cNvPr id="0" name=""/>
        <dsp:cNvSpPr/>
      </dsp:nvSpPr>
      <dsp:spPr>
        <a:xfrm>
          <a:off x="1365783" y="2891993"/>
          <a:ext cx="2060368" cy="1140454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Сервис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Контур-фокус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7517" y="3059009"/>
        <a:ext cx="1456900" cy="806422"/>
      </dsp:txXfrm>
    </dsp:sp>
    <dsp:sp modelId="{A9D869AB-23E1-4ACC-83E0-A7DC0E5BB24E}">
      <dsp:nvSpPr>
        <dsp:cNvPr id="0" name=""/>
        <dsp:cNvSpPr/>
      </dsp:nvSpPr>
      <dsp:spPr>
        <a:xfrm rot="11433365">
          <a:off x="2658565" y="1816819"/>
          <a:ext cx="240370" cy="3877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30066" y="1900975"/>
        <a:ext cx="168259" cy="232652"/>
      </dsp:txXfrm>
    </dsp:sp>
    <dsp:sp modelId="{A3D89740-A4EA-40C7-8579-8EA68A2209D9}">
      <dsp:nvSpPr>
        <dsp:cNvPr id="0" name=""/>
        <dsp:cNvSpPr/>
      </dsp:nvSpPr>
      <dsp:spPr>
        <a:xfrm>
          <a:off x="360038" y="936106"/>
          <a:ext cx="2222062" cy="166180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ФТС, </a:t>
          </a:r>
          <a:r>
            <a:rPr lang="ru-RU" sz="2400" kern="1200" dirty="0" err="1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Росреестр</a:t>
          </a:r>
          <a:r>
            <a:rPr lang="ru-RU" sz="2400" kern="1200" dirty="0" smtClean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ГИБДД</a:t>
          </a:r>
          <a:endParaRPr lang="ru-RU" sz="2400" kern="1200" dirty="0">
            <a:ln>
              <a:noFill/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451" y="1179471"/>
        <a:ext cx="1571236" cy="1175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01C42-13F7-41AF-A1AA-9CA159D9EBE3}">
      <dsp:nvSpPr>
        <dsp:cNvPr id="0" name=""/>
        <dsp:cNvSpPr/>
      </dsp:nvSpPr>
      <dsp:spPr>
        <a:xfrm>
          <a:off x="2448274" y="1224141"/>
          <a:ext cx="1901926" cy="17053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itchFamily="18" charset="0"/>
              <a:cs typeface="Times New Roman" pitchFamily="18" charset="0"/>
            </a:rPr>
            <a:t>Прозрачный бизнес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26805" y="1473881"/>
        <a:ext cx="1344864" cy="1205849"/>
      </dsp:txXfrm>
    </dsp:sp>
    <dsp:sp modelId="{0F6706CF-B795-4580-ADD6-2B6BFE16F0E8}">
      <dsp:nvSpPr>
        <dsp:cNvPr id="0" name=""/>
        <dsp:cNvSpPr/>
      </dsp:nvSpPr>
      <dsp:spPr>
        <a:xfrm>
          <a:off x="2830941" y="2968496"/>
          <a:ext cx="194873" cy="194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8729A-92DC-4402-A7E0-12D803467DD2}">
      <dsp:nvSpPr>
        <dsp:cNvPr id="0" name=""/>
        <dsp:cNvSpPr/>
      </dsp:nvSpPr>
      <dsp:spPr>
        <a:xfrm>
          <a:off x="4660670" y="1711668"/>
          <a:ext cx="194873" cy="194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45847-FF43-423B-B5D4-E3B176EEB1AF}">
      <dsp:nvSpPr>
        <dsp:cNvPr id="0" name=""/>
        <dsp:cNvSpPr/>
      </dsp:nvSpPr>
      <dsp:spPr>
        <a:xfrm>
          <a:off x="3479641" y="3481681"/>
          <a:ext cx="268756" cy="26916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E69CD-97C6-4F2C-933E-D75016E73618}">
      <dsp:nvSpPr>
        <dsp:cNvPr id="0" name=""/>
        <dsp:cNvSpPr/>
      </dsp:nvSpPr>
      <dsp:spPr>
        <a:xfrm>
          <a:off x="2885486" y="1002245"/>
          <a:ext cx="194873" cy="194853"/>
        </a:xfrm>
        <a:prstGeom prst="ellipse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2B743-4D5F-4DD7-8689-E26720661F9C}">
      <dsp:nvSpPr>
        <dsp:cNvPr id="0" name=""/>
        <dsp:cNvSpPr/>
      </dsp:nvSpPr>
      <dsp:spPr>
        <a:xfrm>
          <a:off x="2272105" y="2117361"/>
          <a:ext cx="194873" cy="194853"/>
        </a:xfrm>
        <a:prstGeom prst="ellipse">
          <a:avLst/>
        </a:prstGeom>
        <a:solidFill>
          <a:srgbClr val="800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0D529-A7CA-4904-BE40-1A4035755205}">
      <dsp:nvSpPr>
        <dsp:cNvPr id="0" name=""/>
        <dsp:cNvSpPr/>
      </dsp:nvSpPr>
      <dsp:spPr>
        <a:xfrm>
          <a:off x="648077" y="1273383"/>
          <a:ext cx="1242108" cy="11116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Реестр субъектов МСП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29980" y="1436175"/>
        <a:ext cx="878302" cy="786027"/>
      </dsp:txXfrm>
    </dsp:sp>
    <dsp:sp modelId="{C8A379B8-D35E-4AE7-9A34-67EB2DDB9520}">
      <dsp:nvSpPr>
        <dsp:cNvPr id="0" name=""/>
        <dsp:cNvSpPr/>
      </dsp:nvSpPr>
      <dsp:spPr>
        <a:xfrm>
          <a:off x="3096344" y="1134918"/>
          <a:ext cx="268756" cy="26916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DE5A4-D555-4793-BC96-AC7594859411}">
      <dsp:nvSpPr>
        <dsp:cNvPr id="0" name=""/>
        <dsp:cNvSpPr/>
      </dsp:nvSpPr>
      <dsp:spPr>
        <a:xfrm>
          <a:off x="144016" y="2232248"/>
          <a:ext cx="485944" cy="48605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6AE19-03CA-4DB8-8AB3-16E7A46A4319}">
      <dsp:nvSpPr>
        <dsp:cNvPr id="0" name=""/>
        <dsp:cNvSpPr/>
      </dsp:nvSpPr>
      <dsp:spPr>
        <a:xfrm>
          <a:off x="4752527" y="504056"/>
          <a:ext cx="1993319" cy="1506180"/>
        </a:xfrm>
        <a:prstGeom prst="ellips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Недостоверность адреса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44442" y="724631"/>
        <a:ext cx="1409489" cy="1065030"/>
      </dsp:txXfrm>
    </dsp:sp>
    <dsp:sp modelId="{3DB64B55-632E-4D9C-BC63-47A2755BDC3A}">
      <dsp:nvSpPr>
        <dsp:cNvPr id="0" name=""/>
        <dsp:cNvSpPr/>
      </dsp:nvSpPr>
      <dsp:spPr>
        <a:xfrm>
          <a:off x="4314559" y="1382880"/>
          <a:ext cx="268756" cy="269165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F7F22-58C2-4439-B238-DD467D8D84CF}">
      <dsp:nvSpPr>
        <dsp:cNvPr id="0" name=""/>
        <dsp:cNvSpPr/>
      </dsp:nvSpPr>
      <dsp:spPr>
        <a:xfrm>
          <a:off x="1386185" y="2420757"/>
          <a:ext cx="194873" cy="19485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F3AD8-5ADC-424F-BD03-D76F20D86A65}">
      <dsp:nvSpPr>
        <dsp:cNvPr id="0" name=""/>
        <dsp:cNvSpPr/>
      </dsp:nvSpPr>
      <dsp:spPr>
        <a:xfrm>
          <a:off x="3181515" y="2738646"/>
          <a:ext cx="194873" cy="19485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ACB9F-AE4D-4414-B3B6-57B904F82A20}">
      <dsp:nvSpPr>
        <dsp:cNvPr id="0" name=""/>
        <dsp:cNvSpPr/>
      </dsp:nvSpPr>
      <dsp:spPr>
        <a:xfrm>
          <a:off x="5616619" y="2000104"/>
          <a:ext cx="1303209" cy="136102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Реестр дисквалифицированных лиц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7470" y="2199421"/>
        <a:ext cx="921507" cy="962390"/>
      </dsp:txXfrm>
    </dsp:sp>
    <dsp:sp modelId="{8C92B605-6F42-41D3-A73F-A57E69B4243B}">
      <dsp:nvSpPr>
        <dsp:cNvPr id="0" name=""/>
        <dsp:cNvSpPr/>
      </dsp:nvSpPr>
      <dsp:spPr>
        <a:xfrm>
          <a:off x="4938353" y="2368813"/>
          <a:ext cx="194873" cy="194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7BD22-9A2F-4CEB-B67F-CDF956E2EBEB}">
      <dsp:nvSpPr>
        <dsp:cNvPr id="0" name=""/>
        <dsp:cNvSpPr/>
      </dsp:nvSpPr>
      <dsp:spPr>
        <a:xfrm>
          <a:off x="3744421" y="2610353"/>
          <a:ext cx="1829467" cy="166903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Публикация в журнале «Вестник государственной регистрации»</a:t>
          </a:r>
          <a:endParaRPr lang="ru-RU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12340" y="2854778"/>
        <a:ext cx="1293629" cy="1180188"/>
      </dsp:txXfrm>
    </dsp:sp>
    <dsp:sp modelId="{9AF8B415-E871-4259-B677-28098A7F51B5}">
      <dsp:nvSpPr>
        <dsp:cNvPr id="0" name=""/>
        <dsp:cNvSpPr/>
      </dsp:nvSpPr>
      <dsp:spPr>
        <a:xfrm>
          <a:off x="3272258" y="3210875"/>
          <a:ext cx="194873" cy="194853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2A02E-F6AA-4C97-A16A-1D618E87F4EF}">
      <dsp:nvSpPr>
        <dsp:cNvPr id="0" name=""/>
        <dsp:cNvSpPr/>
      </dsp:nvSpPr>
      <dsp:spPr>
        <a:xfrm>
          <a:off x="3104111" y="-68073"/>
          <a:ext cx="1648416" cy="129532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Недостоверность сведений об органах управления</a:t>
          </a:r>
          <a:endParaRPr lang="ru-RU" sz="1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5516" y="121623"/>
        <a:ext cx="1165606" cy="915934"/>
      </dsp:txXfrm>
    </dsp:sp>
    <dsp:sp modelId="{C2A67AD7-C090-4923-A536-9922295400BB}">
      <dsp:nvSpPr>
        <dsp:cNvPr id="0" name=""/>
        <dsp:cNvSpPr/>
      </dsp:nvSpPr>
      <dsp:spPr>
        <a:xfrm>
          <a:off x="2119876" y="972002"/>
          <a:ext cx="194873" cy="194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570B2-D4EB-4D5C-8502-68D5C04A8CD8}">
      <dsp:nvSpPr>
        <dsp:cNvPr id="0" name=""/>
        <dsp:cNvSpPr/>
      </dsp:nvSpPr>
      <dsp:spPr>
        <a:xfrm>
          <a:off x="4896545" y="143421"/>
          <a:ext cx="194873" cy="194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EEA4-EC6C-4869-85F7-DB9DC09B226F}">
      <dsp:nvSpPr>
        <dsp:cNvPr id="0" name=""/>
        <dsp:cNvSpPr/>
      </dsp:nvSpPr>
      <dsp:spPr>
        <a:xfrm>
          <a:off x="7210" y="1296146"/>
          <a:ext cx="974006" cy="12961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Отсутствие штрафов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49850" y="1485961"/>
        <a:ext cx="688726" cy="916509"/>
      </dsp:txXfrm>
    </dsp:sp>
    <dsp:sp modelId="{3937A8D2-3966-4629-BCB8-07DA7EE5C147}">
      <dsp:nvSpPr>
        <dsp:cNvPr id="0" name=""/>
        <dsp:cNvSpPr/>
      </dsp:nvSpPr>
      <dsp:spPr>
        <a:xfrm>
          <a:off x="1060306" y="1661754"/>
          <a:ext cx="564923" cy="564923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135187" y="1877781"/>
        <a:ext cx="415161" cy="132869"/>
      </dsp:txXfrm>
    </dsp:sp>
    <dsp:sp modelId="{09732729-6E27-4CCE-ACA9-B629EEC537EE}">
      <dsp:nvSpPr>
        <dsp:cNvPr id="0" name=""/>
        <dsp:cNvSpPr/>
      </dsp:nvSpPr>
      <dsp:spPr>
        <a:xfrm>
          <a:off x="1704319" y="1296146"/>
          <a:ext cx="974006" cy="1296139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Не назначение ВНП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1846959" y="1485961"/>
        <a:ext cx="688726" cy="916509"/>
      </dsp:txXfrm>
    </dsp:sp>
    <dsp:sp modelId="{8F2D5772-169B-4AC6-9205-3ABC84103711}">
      <dsp:nvSpPr>
        <dsp:cNvPr id="0" name=""/>
        <dsp:cNvSpPr/>
      </dsp:nvSpPr>
      <dsp:spPr>
        <a:xfrm>
          <a:off x="2757415" y="1661754"/>
          <a:ext cx="564923" cy="564923"/>
        </a:xfrm>
        <a:prstGeom prst="mathPlus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832296" y="1877781"/>
        <a:ext cx="415161" cy="132869"/>
      </dsp:txXfrm>
    </dsp:sp>
    <dsp:sp modelId="{A83820C0-080C-457B-98BD-C11EDCBA0051}">
      <dsp:nvSpPr>
        <dsp:cNvPr id="0" name=""/>
        <dsp:cNvSpPr/>
      </dsp:nvSpPr>
      <dsp:spPr>
        <a:xfrm>
          <a:off x="3401428" y="1296146"/>
          <a:ext cx="974006" cy="129613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Экономия трудовых ресурсов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544068" y="1485961"/>
        <a:ext cx="688726" cy="916509"/>
      </dsp:txXfrm>
    </dsp:sp>
    <dsp:sp modelId="{9DE97715-A868-4670-99FF-746DDE8D1E21}">
      <dsp:nvSpPr>
        <dsp:cNvPr id="0" name=""/>
        <dsp:cNvSpPr/>
      </dsp:nvSpPr>
      <dsp:spPr>
        <a:xfrm>
          <a:off x="4454524" y="1661754"/>
          <a:ext cx="564923" cy="564923"/>
        </a:xfrm>
        <a:prstGeom prst="mathPlus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529405" y="1877781"/>
        <a:ext cx="415161" cy="132869"/>
      </dsp:txXfrm>
    </dsp:sp>
    <dsp:sp modelId="{0AA3C85F-DDB0-426F-A220-F8EC521D2803}">
      <dsp:nvSpPr>
        <dsp:cNvPr id="0" name=""/>
        <dsp:cNvSpPr/>
      </dsp:nvSpPr>
      <dsp:spPr>
        <a:xfrm>
          <a:off x="5098537" y="1296146"/>
          <a:ext cx="974006" cy="1296139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«Отсрочка» платежа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5241177" y="1485961"/>
        <a:ext cx="688726" cy="916509"/>
      </dsp:txXfrm>
    </dsp:sp>
    <dsp:sp modelId="{F72A8608-DE0B-428B-A456-1BD372CF6F68}">
      <dsp:nvSpPr>
        <dsp:cNvPr id="0" name=""/>
        <dsp:cNvSpPr/>
      </dsp:nvSpPr>
      <dsp:spPr>
        <a:xfrm>
          <a:off x="6151633" y="1661754"/>
          <a:ext cx="564923" cy="564923"/>
        </a:xfrm>
        <a:prstGeom prst="mathEqua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226514" y="1778128"/>
        <a:ext cx="415161" cy="332175"/>
      </dsp:txXfrm>
    </dsp:sp>
    <dsp:sp modelId="{B2840AF5-EC5E-4E41-8276-94692A59883E}">
      <dsp:nvSpPr>
        <dsp:cNvPr id="0" name=""/>
        <dsp:cNvSpPr/>
      </dsp:nvSpPr>
      <dsp:spPr>
        <a:xfrm>
          <a:off x="6795647" y="1296146"/>
          <a:ext cx="974006" cy="12961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Добровольное уточнение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6938287" y="1485961"/>
        <a:ext cx="688726" cy="91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0.68468</cdr:x>
      <cdr:y>0.01429</cdr:y>
    </cdr:from>
    <cdr:to>
      <cdr:x>0.77477</cdr:x>
      <cdr:y>0.1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5472608" y="72008"/>
          <a:ext cx="720080" cy="43204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0.64931</cdr:x>
      <cdr:y>0</cdr:y>
    </cdr:from>
    <cdr:to>
      <cdr:x>0.75742</cdr:x>
      <cdr:y>0.05714</cdr:y>
    </cdr:to>
    <cdr:sp macro="" textlink="">
      <cdr:nvSpPr>
        <cdr:cNvPr id="4" name="TextBox 3"/>
        <cdr:cNvSpPr txBox="1"/>
      </cdr:nvSpPr>
      <cdr:spPr>
        <a:xfrm xmlns:a="http://schemas.openxmlformats.org/drawingml/2006/main" rot="19947843">
          <a:off x="5189845" y="-513084"/>
          <a:ext cx="864111" cy="234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10,3%</a:t>
          </a:r>
        </a:p>
      </cdr:txBody>
    </cdr:sp>
  </cdr:relSizeAnchor>
  <cdr:relSizeAnchor xmlns:cdr="http://schemas.openxmlformats.org/drawingml/2006/chartDrawing">
    <cdr:from>
      <cdr:x>0.36036</cdr:x>
      <cdr:y>0.37143</cdr:y>
    </cdr:from>
    <cdr:to>
      <cdr:x>0.47476</cdr:x>
      <cdr:y>0.55284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0.35135</cdr:x>
      <cdr:y>0.37143</cdr:y>
    </cdr:from>
    <cdr:to>
      <cdr:x>0.46575</cdr:x>
      <cdr:y>0.55284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08312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0.27928</cdr:x>
      <cdr:y>0.26316</cdr:y>
    </cdr:from>
    <cdr:to>
      <cdr:x>0.41441</cdr:x>
      <cdr:y>0.38399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2232254" y="1080120"/>
          <a:ext cx="1080114" cy="49595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0.28289</cdr:x>
      <cdr:y>0.24432</cdr:y>
    </cdr:from>
    <cdr:to>
      <cdr:x>0.37027</cdr:x>
      <cdr:y>0.31575</cdr:y>
    </cdr:to>
    <cdr:sp macro="" textlink="">
      <cdr:nvSpPr>
        <cdr:cNvPr id="10" name="TextBox 9"/>
        <cdr:cNvSpPr txBox="1"/>
      </cdr:nvSpPr>
      <cdr:spPr>
        <a:xfrm xmlns:a="http://schemas.openxmlformats.org/drawingml/2006/main" rot="20033638">
          <a:off x="2261127" y="1002804"/>
          <a:ext cx="698418" cy="293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rPr>
            <a:t>96%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0.36036</cdr:x>
      <cdr:y>0.37143</cdr:y>
    </cdr:from>
    <cdr:to>
      <cdr:x>0.47476</cdr:x>
      <cdr:y>0.55284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0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0.35135</cdr:x>
      <cdr:y>0.37143</cdr:y>
    </cdr:from>
    <cdr:to>
      <cdr:x>0.46575</cdr:x>
      <cdr:y>0.55284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08312" y="18722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0.41346</cdr:x>
      <cdr:y>0.17241</cdr:y>
    </cdr:from>
    <cdr:to>
      <cdr:x>0.44049</cdr:x>
      <cdr:y>0.25813</cdr:y>
    </cdr:to>
    <cdr:sp macro="" textlink="">
      <cdr:nvSpPr>
        <cdr:cNvPr id="17" name="Стрелка вниз 16"/>
        <cdr:cNvSpPr/>
      </cdr:nvSpPr>
      <cdr:spPr>
        <a:xfrm xmlns:a="http://schemas.openxmlformats.org/drawingml/2006/main">
          <a:off x="3096344" y="720080"/>
          <a:ext cx="202423" cy="35800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0.30769</cdr:x>
      <cdr:y>0.06897</cdr:y>
    </cdr:from>
    <cdr:to>
      <cdr:x>0.33472</cdr:x>
      <cdr:y>0.15468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2304256" y="288032"/>
          <a:ext cx="202423" cy="35796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0.59615</cdr:x>
      <cdr:y>0.39655</cdr:y>
    </cdr:from>
    <cdr:to>
      <cdr:x>0.86885</cdr:x>
      <cdr:y>0.53596</cdr:y>
    </cdr:to>
    <cdr:cxnSp macro="">
      <cdr:nvCxnSpPr>
        <cdr:cNvPr id="36" name="Прямая со стрелкой 35"/>
        <cdr:cNvCxnSpPr/>
      </cdr:nvCxnSpPr>
      <cdr:spPr>
        <a:xfrm xmlns:a="http://schemas.openxmlformats.org/drawingml/2006/main">
          <a:off x="4464496" y="1656184"/>
          <a:ext cx="2042176" cy="58223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0.69369</cdr:x>
      <cdr:y>0.51429</cdr:y>
    </cdr:from>
    <cdr:to>
      <cdr:x>0.8081</cdr:x>
      <cdr:y>0.61429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5544616" y="259228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0.71154</cdr:x>
      <cdr:y>0.34483</cdr:y>
    </cdr:from>
    <cdr:to>
      <cdr:x>0.81064</cdr:x>
      <cdr:y>0.43055</cdr:y>
    </cdr:to>
    <cdr:sp macro="" textlink="">
      <cdr:nvSpPr>
        <cdr:cNvPr id="39" name="TextBox 38"/>
        <cdr:cNvSpPr txBox="1"/>
      </cdr:nvSpPr>
      <cdr:spPr>
        <a:xfrm xmlns:a="http://schemas.openxmlformats.org/drawingml/2006/main">
          <a:off x="5328592" y="1440160"/>
          <a:ext cx="742144" cy="358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6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44,8%</a:t>
          </a:r>
          <a:endParaRPr kumimoji="0" lang="ru-RU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874" cy="496252"/>
          </a:xfrm>
          <a:prstGeom prst="rect">
            <a:avLst/>
          </a:prstGeom>
        </p:spPr>
        <p:txBody>
          <a:bodyPr vert="horz" lIns="92451" tIns="46243" rIns="92451" bIns="4624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84" y="3"/>
            <a:ext cx="2945874" cy="496252"/>
          </a:xfrm>
          <a:prstGeom prst="rect">
            <a:avLst/>
          </a:prstGeom>
        </p:spPr>
        <p:txBody>
          <a:bodyPr vert="horz" lIns="92451" tIns="46243" rIns="92451" bIns="46243" rtlCol="0"/>
          <a:lstStyle>
            <a:lvl1pPr algn="r">
              <a:defRPr sz="1200"/>
            </a:lvl1pPr>
          </a:lstStyle>
          <a:p>
            <a:fld id="{635EE5EA-9820-489D-8EEF-533A33187946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1" tIns="46243" rIns="92451" bIns="462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74" y="4715222"/>
            <a:ext cx="5438787" cy="4466269"/>
          </a:xfrm>
          <a:prstGeom prst="rect">
            <a:avLst/>
          </a:prstGeom>
        </p:spPr>
        <p:txBody>
          <a:bodyPr vert="horz" lIns="92451" tIns="46243" rIns="92451" bIns="4624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819"/>
            <a:ext cx="2945874" cy="496251"/>
          </a:xfrm>
          <a:prstGeom prst="rect">
            <a:avLst/>
          </a:prstGeom>
        </p:spPr>
        <p:txBody>
          <a:bodyPr vert="horz" lIns="92451" tIns="46243" rIns="92451" bIns="4624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84" y="9428819"/>
            <a:ext cx="2945874" cy="496251"/>
          </a:xfrm>
          <a:prstGeom prst="rect">
            <a:avLst/>
          </a:prstGeom>
        </p:spPr>
        <p:txBody>
          <a:bodyPr vert="horz" lIns="92451" tIns="46243" rIns="92451" bIns="46243" rtlCol="0" anchor="b"/>
          <a:lstStyle>
            <a:lvl1pPr algn="r">
              <a:defRPr sz="1200"/>
            </a:lvl1pPr>
          </a:lstStyle>
          <a:p>
            <a:fld id="{37535AEC-6240-45D3-A78A-C8D4CECEF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1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792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A1850-2210-449C-9936-01E8119E63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2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16BBA5-A055-4588-AFC2-B472A4C183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5AEC-6240-45D3-A78A-C8D4CECEF4C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3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6125"/>
            <a:ext cx="6613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8332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2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89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79" indent="0">
              <a:buNone/>
              <a:defRPr sz="1800"/>
            </a:lvl3pPr>
            <a:lvl4pPr marL="1028519" indent="0">
              <a:buNone/>
              <a:defRPr sz="1500"/>
            </a:lvl4pPr>
            <a:lvl5pPr marL="1371358" indent="0">
              <a:buNone/>
              <a:defRPr sz="1500"/>
            </a:lvl5pPr>
            <a:lvl6pPr marL="1714197" indent="0">
              <a:buNone/>
              <a:defRPr sz="1500"/>
            </a:lvl6pPr>
            <a:lvl7pPr marL="2057037" indent="0">
              <a:buNone/>
              <a:defRPr sz="1500"/>
            </a:lvl7pPr>
            <a:lvl8pPr marL="2399876" indent="0">
              <a:buNone/>
              <a:defRPr sz="1500"/>
            </a:lvl8pPr>
            <a:lvl9pPr marL="2742716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79" indent="0">
              <a:buNone/>
              <a:defRPr sz="800"/>
            </a:lvl3pPr>
            <a:lvl4pPr marL="1028519" indent="0">
              <a:buNone/>
              <a:defRPr sz="700"/>
            </a:lvl4pPr>
            <a:lvl5pPr marL="1371358" indent="0">
              <a:buNone/>
              <a:defRPr sz="700"/>
            </a:lvl5pPr>
            <a:lvl6pPr marL="1714197" indent="0">
              <a:buNone/>
              <a:defRPr sz="700"/>
            </a:lvl6pPr>
            <a:lvl7pPr marL="2057037" indent="0">
              <a:buNone/>
              <a:defRPr sz="700"/>
            </a:lvl7pPr>
            <a:lvl8pPr marL="2399876" indent="0">
              <a:buNone/>
              <a:defRPr sz="700"/>
            </a:lvl8pPr>
            <a:lvl9pPr marL="2742716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1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0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56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241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98" y="1205158"/>
            <a:ext cx="7320689" cy="3621940"/>
          </a:xfrm>
        </p:spPr>
        <p:txBody>
          <a:bodyPr/>
          <a:lstStyle>
            <a:lvl1pPr marL="211973" indent="0">
              <a:buFontTx/>
              <a:buNone/>
              <a:defRPr b="1">
                <a:latin typeface="+mj-lt"/>
              </a:defRPr>
            </a:lvl1pPr>
            <a:lvl2pPr marL="211973" indent="0">
              <a:defRPr>
                <a:latin typeface="+mj-lt"/>
              </a:defRPr>
            </a:lvl2pPr>
            <a:lvl3pPr marL="366565" indent="-151811">
              <a:defRPr>
                <a:latin typeface="+mj-lt"/>
              </a:defRPr>
            </a:lvl3pPr>
            <a:lvl4pPr marL="0" indent="210133">
              <a:defRPr>
                <a:latin typeface="+mj-lt"/>
              </a:defRPr>
            </a:lvl4pPr>
            <a:lvl5pPr marL="83679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39" y="375806"/>
            <a:ext cx="7337901" cy="829352"/>
          </a:xfrm>
        </p:spPr>
        <p:txBody>
          <a:bodyPr/>
          <a:lstStyle>
            <a:lvl1pPr marL="0" marR="0" indent="0" defTabSz="60819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fld id="{DB5957FF-2BA1-4D14-9E5C-A586F3603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6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39" y="3845718"/>
            <a:ext cx="923925" cy="282179"/>
          </a:xfrm>
          <a:prstGeom prst="rect">
            <a:avLst/>
          </a:prstGeom>
          <a:noFill/>
        </p:spPr>
        <p:txBody>
          <a:bodyPr lIns="60110" tIns="30056" rIns="60110" bIns="3005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38981" indent="0">
              <a:buFontTx/>
              <a:buNone/>
              <a:defRPr b="1">
                <a:latin typeface="+mj-lt"/>
              </a:defRPr>
            </a:lvl1pPr>
            <a:lvl2pPr marL="236894" indent="2087">
              <a:defRPr>
                <a:latin typeface="+mj-lt"/>
              </a:defRPr>
            </a:lvl2pPr>
            <a:lvl3pPr marL="413259" indent="-171148">
              <a:tabLst/>
              <a:defRPr>
                <a:latin typeface="+mj-lt"/>
              </a:defRPr>
            </a:lvl3pPr>
            <a:lvl4pPr marL="0" indent="236894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2"/>
          </a:xfrm>
        </p:spPr>
        <p:txBody>
          <a:bodyPr/>
          <a:lstStyle>
            <a:lvl1pPr marL="0" marR="0" indent="0" defTabSz="6856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4"/>
            <a:ext cx="7320689" cy="3621940"/>
          </a:xfrm>
        </p:spPr>
        <p:txBody>
          <a:bodyPr/>
          <a:lstStyle>
            <a:lvl1pPr marL="238981" indent="0">
              <a:buFontTx/>
              <a:buNone/>
              <a:defRPr b="1">
                <a:latin typeface="+mj-lt"/>
              </a:defRPr>
            </a:lvl1pPr>
            <a:lvl2pPr marL="238981" indent="0">
              <a:defRPr>
                <a:latin typeface="+mj-lt"/>
              </a:defRPr>
            </a:lvl2pPr>
            <a:lvl3pPr marL="413259" indent="-171148">
              <a:defRPr>
                <a:latin typeface="+mj-lt"/>
              </a:defRPr>
            </a:lvl3pPr>
            <a:lvl4pPr marL="0" indent="236894">
              <a:defRPr>
                <a:latin typeface="+mj-lt"/>
              </a:defRPr>
            </a:lvl4pPr>
            <a:lvl5pPr marL="94339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7" y="375803"/>
            <a:ext cx="7337901" cy="829352"/>
          </a:xfrm>
        </p:spPr>
        <p:txBody>
          <a:bodyPr/>
          <a:lstStyle>
            <a:lvl1pPr marL="0" marR="0" indent="0" defTabSz="6856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79"/>
            <a:ext cx="7320689" cy="151847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0"/>
            <a:ext cx="7320689" cy="2254803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1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0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7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4"/>
            <a:ext cx="3644897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2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40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79" indent="0">
              <a:buNone/>
              <a:defRPr sz="1400" b="1"/>
            </a:lvl3pPr>
            <a:lvl4pPr marL="1028519" indent="0">
              <a:buNone/>
              <a:defRPr sz="1200" b="1"/>
            </a:lvl4pPr>
            <a:lvl5pPr marL="1371358" indent="0">
              <a:buNone/>
              <a:defRPr sz="1200" b="1"/>
            </a:lvl5pPr>
            <a:lvl6pPr marL="1714197" indent="0">
              <a:buNone/>
              <a:defRPr sz="1200" b="1"/>
            </a:lvl6pPr>
            <a:lvl7pPr marL="2057037" indent="0">
              <a:buNone/>
              <a:defRPr sz="1200" b="1"/>
            </a:lvl7pPr>
            <a:lvl8pPr marL="2399876" indent="0">
              <a:buNone/>
              <a:defRPr sz="1200" b="1"/>
            </a:lvl8pPr>
            <a:lvl9pPr marL="274271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2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9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1" y="4404122"/>
            <a:ext cx="566738" cy="490538"/>
          </a:xfrm>
        </p:spPr>
        <p:txBody>
          <a:bodyPr/>
          <a:lstStyle>
            <a:lvl1pPr algn="ctr">
              <a:defRPr sz="18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9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9" indent="0">
              <a:buNone/>
              <a:defRPr sz="900"/>
            </a:lvl2pPr>
            <a:lvl3pPr marL="685679" indent="0">
              <a:buNone/>
              <a:defRPr sz="800"/>
            </a:lvl3pPr>
            <a:lvl4pPr marL="1028519" indent="0">
              <a:buNone/>
              <a:defRPr sz="700"/>
            </a:lvl4pPr>
            <a:lvl5pPr marL="1371358" indent="0">
              <a:buNone/>
              <a:defRPr sz="700"/>
            </a:lvl5pPr>
            <a:lvl6pPr marL="1714197" indent="0">
              <a:buNone/>
              <a:defRPr sz="700"/>
            </a:lvl6pPr>
            <a:lvl7pPr marL="2057037" indent="0">
              <a:buNone/>
              <a:defRPr sz="700"/>
            </a:lvl7pPr>
            <a:lvl8pPr marL="2399876" indent="0">
              <a:buNone/>
              <a:defRPr sz="700"/>
            </a:lvl8pPr>
            <a:lvl9pPr marL="2742716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367903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4" rIns="68568" bIns="342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200150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8" tIns="34284" rIns="68568" bIns="342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1" y="4531520"/>
            <a:ext cx="619125" cy="473869"/>
          </a:xfrm>
          <a:prstGeom prst="rect">
            <a:avLst/>
          </a:prstGeom>
        </p:spPr>
        <p:txBody>
          <a:bodyPr vert="horz" lIns="68568" tIns="34284" rIns="68568" bIns="34284" rtlCol="0" anchor="ctr">
            <a:normAutofit/>
          </a:bodyPr>
          <a:lstStyle>
            <a:lvl1pPr algn="ctr">
              <a:lnSpc>
                <a:spcPts val="1578"/>
              </a:lnSpc>
              <a:defRPr sz="18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2pPr>
      <a:lvl3pPr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3pPr>
      <a:lvl4pPr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4pPr>
      <a:lvl5pPr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5pPr>
      <a:lvl6pPr marL="342900"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6pPr>
      <a:lvl7pPr marL="685800"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7pPr>
      <a:lvl8pPr marL="1028700"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8pPr>
      <a:lvl9pPr marL="1371600" algn="l" defTabSz="684610" rtl="0" fontAlgn="base">
        <a:lnSpc>
          <a:spcPts val="3422"/>
        </a:lnSpc>
        <a:spcBef>
          <a:spcPct val="0"/>
        </a:spcBef>
        <a:spcAft>
          <a:spcPct val="0"/>
        </a:spcAft>
        <a:defRPr sz="2800" b="1">
          <a:solidFill>
            <a:srgbClr val="005AA9"/>
          </a:solidFill>
          <a:latin typeface="Arial" pitchFamily="34" charset="0"/>
        </a:defRPr>
      </a:lvl9pPr>
    </p:titleStyle>
    <p:bodyStyle>
      <a:lvl1pPr marL="238125" algn="l" defTabSz="684610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38125" algn="l" defTabSz="684610" rtl="0" fontAlgn="base">
        <a:spcBef>
          <a:spcPct val="200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2pPr>
      <a:lvl3pPr marL="467916" indent="-170260" algn="l" defTabSz="68461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35744" algn="just" defTabSz="684610" rtl="0" fontAlgn="base">
        <a:lnSpc>
          <a:spcPts val="1181"/>
        </a:lnSpc>
        <a:spcBef>
          <a:spcPts val="263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4pPr>
      <a:lvl5pPr marL="942975" algn="l" defTabSz="684610" rtl="0" fontAlgn="base">
        <a:lnSpc>
          <a:spcPts val="1181"/>
        </a:lnSpc>
        <a:spcBef>
          <a:spcPts val="263"/>
        </a:spcBef>
        <a:spcAft>
          <a:spcPct val="0"/>
        </a:spcAft>
        <a:buFont typeface="Arial" pitchFamily="34" charset="0"/>
        <a:defRPr sz="900" kern="1200">
          <a:solidFill>
            <a:srgbClr val="8D8C90"/>
          </a:solidFill>
          <a:latin typeface="+mj-lt"/>
          <a:ea typeface="+mn-ea"/>
          <a:cs typeface="+mn-cs"/>
        </a:defRPr>
      </a:lvl5pPr>
      <a:lvl6pPr marL="1885617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5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9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36" indent="-171420" algn="l" defTabSz="68567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79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19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58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97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37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76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6" algn="l" defTabSz="68567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431699" y="2375751"/>
            <a:ext cx="6465009" cy="176345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800" dirty="0">
                <a:latin typeface="Trebuchet MS" pitchFamily="34" charset="0"/>
              </a:rPr>
              <a:t/>
            </a:r>
            <a:br>
              <a:rPr lang="ru-RU" sz="1800" dirty="0">
                <a:latin typeface="Trebuchet MS" pitchFamily="34" charset="0"/>
              </a:rPr>
            </a:br>
            <a:r>
              <a:rPr lang="ru-RU" sz="2000" dirty="0"/>
              <a:t>«</a:t>
            </a:r>
            <a:r>
              <a:rPr lang="ru-RU" sz="1800" dirty="0"/>
              <a:t>Администрирование налоговых поступлений. </a:t>
            </a:r>
            <a:r>
              <a:rPr lang="ru-RU" sz="1800" dirty="0" smtClean="0"/>
              <a:t>Риск-анализ для представителей бизнеса.  Побуждение </a:t>
            </a:r>
            <a:r>
              <a:rPr lang="ru-RU" sz="1800" dirty="0"/>
              <a:t>налогоплательщиков к созданию прозрачной налоговой среды и добровольному уточнению налоговых обязательств</a:t>
            </a:r>
            <a:r>
              <a:rPr lang="ru-RU" sz="2000" dirty="0"/>
              <a:t>»</a:t>
            </a:r>
            <a:br>
              <a:rPr lang="ru-RU" sz="2000" dirty="0"/>
            </a:b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800" dirty="0">
              <a:solidFill>
                <a:srgbClr val="005AA9"/>
              </a:solidFill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7678" y="4191930"/>
            <a:ext cx="5403119" cy="748163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400" b="1" dirty="0"/>
              <a:t>Заместитель начальника отдела камерального контроля УФНС России по Ямало-Ненецкому автономному округу </a:t>
            </a:r>
            <a:endParaRPr lang="ru-RU" sz="1400" dirty="0"/>
          </a:p>
          <a:p>
            <a:pPr algn="r"/>
            <a:r>
              <a:rPr lang="ru-RU" sz="1400" b="1" dirty="0" err="1">
                <a:latin typeface="Trebuchet MS" pitchFamily="34" charset="0"/>
              </a:rPr>
              <a:t>Штень</a:t>
            </a:r>
            <a:r>
              <a:rPr lang="ru-RU" sz="1400" b="1">
                <a:latin typeface="Trebuchet MS" pitchFamily="34" charset="0"/>
              </a:rPr>
              <a:t> Юлия Сергеевна</a:t>
            </a:r>
            <a:endParaRPr lang="ru-RU" sz="1400" b="1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8998" y="1690024"/>
            <a:ext cx="2678652" cy="685727"/>
          </a:xfrm>
          <a:prstGeom prst="rect">
            <a:avLst/>
          </a:prstGeom>
        </p:spPr>
        <p:txBody>
          <a:bodyPr lIns="68568" tIns="34284" rIns="68568" bIns="34284" anchor="ctr"/>
          <a:lstStyle/>
          <a:p>
            <a:pPr algn="ctr" defTabSz="685679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24209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Прямая соединительная линия 165"/>
          <p:cNvCxnSpPr/>
          <p:nvPr/>
        </p:nvCxnSpPr>
        <p:spPr>
          <a:xfrm>
            <a:off x="2500799" y="1045487"/>
            <a:ext cx="5735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500799" y="3562241"/>
            <a:ext cx="63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38007" y="4752397"/>
            <a:ext cx="695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43000" y="4"/>
            <a:ext cx="6858000" cy="5735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56" tIns="34128" rIns="68256" bIns="3412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1042872" eaLnBrk="0" fontAlgn="auto" hangingPunct="0">
              <a:lnSpc>
                <a:spcPts val="2199"/>
              </a:lnSpc>
              <a:spcAft>
                <a:spcPts val="0"/>
              </a:spcAft>
              <a:defRPr sz="2900" b="1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defTabSz="1041885" eaLnBrk="0" hangingPunct="0">
              <a:lnSpc>
                <a:spcPts val="5194"/>
              </a:lnSpc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defTabSz="1041885" eaLnBrk="0" hangingPunct="0">
              <a:lnSpc>
                <a:spcPts val="5194"/>
              </a:lnSpc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defTabSz="1041885" eaLnBrk="0" hangingPunct="0">
              <a:lnSpc>
                <a:spcPts val="5194"/>
              </a:lnSpc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defTabSz="1041885" eaLnBrk="0" hangingPunct="0">
              <a:lnSpc>
                <a:spcPts val="5194"/>
              </a:lnSpc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717" defTabSz="1041885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430" defTabSz="1041885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148" defTabSz="1041885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6864" defTabSz="1041885" fontAlgn="base">
              <a:lnSpc>
                <a:spcPts val="5194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r>
              <a:rPr lang="ru-RU" sz="1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Скоординированные мероприятия налогового контроля по цепочке взаимосвязанных (схемных) операций 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3102218" y="3136383"/>
            <a:ext cx="756084" cy="756084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white"/>
              </a:solidFill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3113838" y="4374355"/>
            <a:ext cx="756084" cy="75608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3210230" y="3328391"/>
            <a:ext cx="540060" cy="486054"/>
          </a:xfrm>
          <a:prstGeom prst="leftRightUpArrow">
            <a:avLst>
              <a:gd name="adj1" fmla="val 31760"/>
              <a:gd name="adj2" fmla="val 12507"/>
              <a:gd name="adj3" fmla="val 0"/>
            </a:avLst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437474" y="801898"/>
            <a:ext cx="1298322" cy="48605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Однодневка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1413376" y="3319300"/>
            <a:ext cx="1322420" cy="486054"/>
          </a:xfrm>
          <a:prstGeom prst="rect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«Техническая»</a:t>
            </a:r>
          </a:p>
          <a:p>
            <a:pPr algn="ctr" defTabSz="685195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1413376" y="4515966"/>
            <a:ext cx="1572440" cy="4860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r>
              <a:rPr lang="ru-RU" sz="11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Корректный</a:t>
            </a:r>
          </a:p>
          <a:p>
            <a:pPr algn="ctr" defTabSz="685195"/>
            <a:r>
              <a:rPr lang="ru-RU" sz="11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выгодоприобретатель</a:t>
            </a:r>
          </a:p>
        </p:txBody>
      </p:sp>
      <p:cxnSp>
        <p:nvCxnSpPr>
          <p:cNvPr id="165" name="Прямая соединительная линия 164"/>
          <p:cNvCxnSpPr>
            <a:stCxn id="119" idx="3"/>
          </p:cNvCxnSpPr>
          <p:nvPr/>
        </p:nvCxnSpPr>
        <p:spPr>
          <a:xfrm>
            <a:off x="2735796" y="1044925"/>
            <a:ext cx="3597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Стрелка вверх 45"/>
          <p:cNvSpPr/>
          <p:nvPr/>
        </p:nvSpPr>
        <p:spPr>
          <a:xfrm rot="10800000">
            <a:off x="3402893" y="1453090"/>
            <a:ext cx="206547" cy="431239"/>
          </a:xfrm>
          <a:prstGeom prst="up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Стрелка вверх 46"/>
          <p:cNvSpPr/>
          <p:nvPr/>
        </p:nvSpPr>
        <p:spPr>
          <a:xfrm rot="10800000">
            <a:off x="3402896" y="2680275"/>
            <a:ext cx="196998" cy="423436"/>
          </a:xfrm>
          <a:prstGeom prst="up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Стрелка вверх 47"/>
          <p:cNvSpPr/>
          <p:nvPr/>
        </p:nvSpPr>
        <p:spPr>
          <a:xfrm rot="10800000">
            <a:off x="3393344" y="3931603"/>
            <a:ext cx="196998" cy="423436"/>
          </a:xfrm>
          <a:prstGeom prst="up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Молния 34"/>
          <p:cNvSpPr/>
          <p:nvPr/>
        </p:nvSpPr>
        <p:spPr>
          <a:xfrm rot="751027" flipH="1">
            <a:off x="1778340" y="502644"/>
            <a:ext cx="234539" cy="315946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01752" y="352855"/>
            <a:ext cx="685800" cy="685800"/>
          </a:xfrm>
          <a:prstGeom prst="rect">
            <a:avLst/>
          </a:prstGeom>
        </p:spPr>
        <p:txBody>
          <a:bodyPr vert="horz" wrap="none" lIns="78161" tIns="39080" rIns="78161" bIns="39080" rtlCol="0" anchor="ctr">
            <a:normAutofit/>
          </a:bodyPr>
          <a:lstStyle/>
          <a:p>
            <a:pPr defTabSz="781602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Разрыв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3932232" y="1113588"/>
            <a:ext cx="1071821" cy="4104456"/>
          </a:xfrm>
          <a:prstGeom prst="curvedLef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pic>
        <p:nvPicPr>
          <p:cNvPr id="60" name="Picture 2" descr="C:\Users\7700-03-214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6" y="4650311"/>
            <a:ext cx="497864" cy="48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Выгнутая вправо стрелка 61"/>
          <p:cNvSpPr/>
          <p:nvPr/>
        </p:nvSpPr>
        <p:spPr>
          <a:xfrm>
            <a:off x="4179118" y="2474678"/>
            <a:ext cx="319891" cy="1118843"/>
          </a:xfrm>
          <a:prstGeom prst="curvedLeftArrow">
            <a:avLst>
              <a:gd name="adj1" fmla="val 25000"/>
              <a:gd name="adj2" fmla="val 63651"/>
              <a:gd name="adj3" fmla="val 1992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pic>
        <p:nvPicPr>
          <p:cNvPr id="41" name="Picture 2" descr="C:\Users\7700-03-214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80" y="3487719"/>
            <a:ext cx="419699" cy="4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Выгнутая вправо стрелка 62"/>
          <p:cNvSpPr/>
          <p:nvPr/>
        </p:nvSpPr>
        <p:spPr>
          <a:xfrm>
            <a:off x="4097761" y="1288514"/>
            <a:ext cx="319891" cy="1118843"/>
          </a:xfrm>
          <a:prstGeom prst="curvedLeftArrow">
            <a:avLst>
              <a:gd name="adj1" fmla="val 25000"/>
              <a:gd name="adj2" fmla="val 63651"/>
              <a:gd name="adj3" fmla="val 1992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sp>
        <p:nvSpPr>
          <p:cNvPr id="64" name="Выгнутая вправо стрелка 63"/>
          <p:cNvSpPr/>
          <p:nvPr/>
        </p:nvSpPr>
        <p:spPr>
          <a:xfrm>
            <a:off x="4167342" y="3593521"/>
            <a:ext cx="319891" cy="1118843"/>
          </a:xfrm>
          <a:prstGeom prst="curvedLeftArrow">
            <a:avLst>
              <a:gd name="adj1" fmla="val 25000"/>
              <a:gd name="adj2" fmla="val 63651"/>
              <a:gd name="adj3" fmla="val 19921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sp>
        <p:nvSpPr>
          <p:cNvPr id="65" name="Выноска 2 64"/>
          <p:cNvSpPr/>
          <p:nvPr/>
        </p:nvSpPr>
        <p:spPr>
          <a:xfrm>
            <a:off x="5689635" y="1113593"/>
            <a:ext cx="2276467" cy="3316379"/>
          </a:xfrm>
          <a:prstGeom prst="borderCallout2">
            <a:avLst>
              <a:gd name="adj1" fmla="val 57395"/>
              <a:gd name="adj2" fmla="val -22682"/>
              <a:gd name="adj3" fmla="val 58315"/>
              <a:gd name="adj4" fmla="val -22406"/>
              <a:gd name="adj5" fmla="val 57274"/>
              <a:gd name="adj6" fmla="val -22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20" tIns="34260" rIns="68520" bIns="34260" rtlCol="0" anchor="ctr"/>
          <a:lstStyle/>
          <a:p>
            <a:pPr marL="256948" indent="-256948" defTabSz="685195">
              <a:buFontTx/>
              <a:buAutoNum type="arabicPeriod"/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информационных писем по «цепочке» до выгодоприобретателя</a:t>
            </a:r>
          </a:p>
          <a:p>
            <a:pPr marL="256948" indent="-256948" defTabSz="685195">
              <a:buFontTx/>
              <a:buAutoNum type="arabicPeriod"/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одновременных скоординированных  МНК</a:t>
            </a:r>
          </a:p>
          <a:p>
            <a:pPr marL="256948" indent="-256948" defTabSz="685195">
              <a:buFontTx/>
              <a:buAutoNum type="arabicPeriod"/>
            </a:pPr>
            <a:r>
              <a:rPr 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выгодоприобретателя к уточнению своих налоговых обязательств</a:t>
            </a:r>
          </a:p>
        </p:txBody>
      </p:sp>
      <p:pic>
        <p:nvPicPr>
          <p:cNvPr id="58" name="Рисунок 57"/>
          <p:cNvPicPr/>
          <p:nvPr/>
        </p:nvPicPr>
        <p:blipFill rotWithShape="1">
          <a:blip r:embed="rId3"/>
          <a:srcRect l="42480" t="28163" r="43973" b="38163"/>
          <a:stretch/>
        </p:blipFill>
        <p:spPr bwMode="auto">
          <a:xfrm>
            <a:off x="4734018" y="2515774"/>
            <a:ext cx="955616" cy="121541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Овал 33"/>
          <p:cNvSpPr/>
          <p:nvPr/>
        </p:nvSpPr>
        <p:spPr>
          <a:xfrm>
            <a:off x="3123496" y="660613"/>
            <a:ext cx="756084" cy="756084"/>
          </a:xfrm>
          <a:prstGeom prst="ellipse">
            <a:avLst/>
          </a:prstGeom>
          <a:solidFill>
            <a:srgbClr val="C00000"/>
          </a:solidFill>
          <a:ln/>
          <a:scene3d>
            <a:camera prst="orthographicFront"/>
            <a:lightRig rig="threePt" dir="t"/>
          </a:scene3d>
          <a:sp3d>
            <a:bevelT w="2032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Кольцо 35"/>
          <p:cNvSpPr/>
          <p:nvPr/>
        </p:nvSpPr>
        <p:spPr>
          <a:xfrm>
            <a:off x="3258365" y="795628"/>
            <a:ext cx="486054" cy="486054"/>
          </a:xfrm>
          <a:prstGeom prst="donut">
            <a:avLst>
              <a:gd name="adj" fmla="val 17352"/>
            </a:avLst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pic>
        <p:nvPicPr>
          <p:cNvPr id="43" name="Picture 2" descr="C:\Users\7700-03-214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64" y="1044930"/>
            <a:ext cx="419699" cy="4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3113838" y="1904667"/>
            <a:ext cx="756084" cy="756084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Тройная стрелка влево/вправо/вверх 39"/>
          <p:cNvSpPr/>
          <p:nvPr/>
        </p:nvSpPr>
        <p:spPr>
          <a:xfrm rot="10800000">
            <a:off x="3221850" y="2085695"/>
            <a:ext cx="540060" cy="486054"/>
          </a:xfrm>
          <a:prstGeom prst="leftRightUpArrow">
            <a:avLst>
              <a:gd name="adj1" fmla="val 31760"/>
              <a:gd name="adj2" fmla="val 12507"/>
              <a:gd name="adj3" fmla="val 0"/>
            </a:avLst>
          </a:prstGeom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20" tIns="34260" rIns="68520" bIns="34260" rtlCol="0" anchor="ctr"/>
          <a:lstStyle/>
          <a:p>
            <a:pPr algn="ctr" defTabSz="685195"/>
            <a:endParaRPr lang="ru-RU">
              <a:solidFill>
                <a:prstClr val="black"/>
              </a:solidFill>
            </a:endParaRPr>
          </a:p>
        </p:txBody>
      </p:sp>
      <p:pic>
        <p:nvPicPr>
          <p:cNvPr id="39" name="Picture 2" descr="C:\Users\7700-03-214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80" y="2331077"/>
            <a:ext cx="419699" cy="4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2493496" y="2282709"/>
            <a:ext cx="63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413376" y="2031690"/>
            <a:ext cx="1322420" cy="486054"/>
          </a:xfrm>
          <a:prstGeom prst="rect">
            <a:avLst/>
          </a:prstGeom>
          <a:solidFill>
            <a:srgbClr val="FFCC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0" tIns="34260" rIns="68520" bIns="34260" rtlCol="0" anchor="ctr"/>
          <a:lstStyle/>
          <a:p>
            <a:pPr algn="ctr" defTabSz="685195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«Техническая»</a:t>
            </a:r>
          </a:p>
          <a:p>
            <a:pPr algn="ctr" defTabSz="685195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29" y="4374306"/>
            <a:ext cx="682395" cy="582793"/>
          </a:xfrm>
          <a:prstGeom prst="rect">
            <a:avLst/>
          </a:prstGeom>
        </p:spPr>
      </p:pic>
      <p:sp>
        <p:nvSpPr>
          <p:cNvPr id="5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527949"/>
            <a:ext cx="465278" cy="47407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0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4512057"/>
              </p:ext>
            </p:extLst>
          </p:nvPr>
        </p:nvGraphicFramePr>
        <p:xfrm>
          <a:off x="971600" y="915566"/>
          <a:ext cx="73448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93509" y="269551"/>
            <a:ext cx="5726432" cy="565280"/>
          </a:xfrm>
          <a:prstGeom prst="rect">
            <a:avLst/>
          </a:prstGeom>
        </p:spPr>
        <p:txBody>
          <a:bodyPr wrap="square" lIns="60110" tIns="30056" rIns="60110" bIns="30056">
            <a:spAutoFit/>
          </a:bodyPr>
          <a:lstStyle/>
          <a:p>
            <a:pPr algn="ctr">
              <a:defRPr lang="ru-RU" sz="3700" b="1" i="0" u="none" strike="noStrike" kern="1200" cap="all" baseline="0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+mn-cs"/>
              </a:defRPr>
            </a:pPr>
            <a:r>
              <a:rPr lang="ru-RU" sz="1600" b="1" cap="all" dirty="0">
                <a:ln w="0"/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Системы и «инструменты» используемые для проведения камеральных проверок</a:t>
            </a:r>
          </a:p>
        </p:txBody>
      </p:sp>
    </p:spTree>
    <p:extLst>
      <p:ext uri="{BB962C8B-B14F-4D97-AF65-F5344CB8AC3E}">
        <p14:creationId xmlns:p14="http://schemas.microsoft.com/office/powerpoint/2010/main" val="1391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1670" y="249492"/>
            <a:ext cx="6102678" cy="307590"/>
          </a:xfrm>
        </p:spPr>
        <p:txBody>
          <a:bodyPr/>
          <a:lstStyle/>
          <a:p>
            <a:pPr algn="ctr"/>
            <a:r>
              <a:rPr lang="ru-RU" sz="1200" cap="all" dirty="0">
                <a:ln w="0"/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Электронный сервис «Прозрачный бизнес»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18897"/>
              </p:ext>
            </p:extLst>
          </p:nvPr>
        </p:nvGraphicFramePr>
        <p:xfrm>
          <a:off x="755576" y="627534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46" y="699542"/>
            <a:ext cx="1409069" cy="13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6634" y="936790"/>
            <a:ext cx="983256" cy="540659"/>
          </a:xfrm>
          <a:prstGeom prst="rect">
            <a:avLst/>
          </a:prstGeom>
        </p:spPr>
        <p:txBody>
          <a:bodyPr vert="horz" wrap="square" lIns="78230" tIns="39115" rIns="78230" bIns="39115" rtlCol="0" anchor="ctr">
            <a:spAutoFit/>
          </a:bodyPr>
          <a:lstStyle/>
          <a:p>
            <a:pPr defTabSz="782292">
              <a:spcBef>
                <a:spcPct val="0"/>
              </a:spcBef>
            </a:pPr>
            <a:r>
              <a:rPr lang="ru-RU" sz="1000" b="1" dirty="0">
                <a:latin typeface="Times New Roman" pitchFamily="18" charset="0"/>
                <a:ea typeface="+mj-ea"/>
                <a:cs typeface="Times New Roman" pitchFamily="18" charset="0"/>
              </a:rPr>
              <a:t>«Массовость» </a:t>
            </a:r>
          </a:p>
          <a:p>
            <a:pPr defTabSz="782292">
              <a:spcBef>
                <a:spcPct val="0"/>
              </a:spcBef>
            </a:pPr>
            <a:r>
              <a:rPr lang="ru-RU" sz="1000" b="1" dirty="0">
                <a:latin typeface="Times New Roman" pitchFamily="18" charset="0"/>
                <a:ea typeface="+mj-ea"/>
                <a:cs typeface="Times New Roman" pitchFamily="18" charset="0"/>
              </a:rPr>
              <a:t>учредителя </a:t>
            </a:r>
            <a:r>
              <a:rPr lang="ru-RU" sz="1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и  </a:t>
            </a:r>
            <a:r>
              <a:rPr lang="ru-RU" sz="1000" b="1" dirty="0">
                <a:latin typeface="Times New Roman" pitchFamily="18" charset="0"/>
                <a:ea typeface="+mj-ea"/>
                <a:cs typeface="Times New Roman" pitchFamily="18" charset="0"/>
              </a:rPr>
              <a:t>руководителя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907704" y="3435846"/>
            <a:ext cx="1652789" cy="1454148"/>
            <a:chOff x="3343001" y="0"/>
            <a:chExt cx="1208110" cy="1208248"/>
          </a:xfrm>
          <a:solidFill>
            <a:srgbClr val="CC0066"/>
          </a:solidFill>
        </p:grpSpPr>
        <p:sp>
          <p:nvSpPr>
            <p:cNvPr id="13" name="Овал 12"/>
            <p:cNvSpPr/>
            <p:nvPr/>
          </p:nvSpPr>
          <p:spPr>
            <a:xfrm>
              <a:off x="3343001" y="0"/>
              <a:ext cx="1208110" cy="120824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3519925" y="176944"/>
              <a:ext cx="854262" cy="8543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2333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Основной вид деятельности и размер уставного капитала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7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>
          <a:xfrm>
            <a:off x="1693387" y="87474"/>
            <a:ext cx="6107906" cy="37804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cap="all" dirty="0">
                <a:solidFill>
                  <a:srgbClr val="1F497D"/>
                </a:solidFill>
                <a:latin typeface="Arial Narrow" panose="020B0606020202030204" pitchFamily="34" charset="0"/>
              </a:rPr>
              <a:t>ОБЩЕДОСТУПНЫЕ ДАННЫЕ на САЙТЕ ФНС России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9873" y="1030168"/>
            <a:ext cx="2274635" cy="536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8588" lvl="1" indent="-128588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100" dirty="0">
                <a:solidFill>
                  <a:prstClr val="black"/>
                </a:solidFill>
              </a:rPr>
              <a:t>ВЫПИСКА ИЗ ЕГРЮЛ/ЕГРИП В ФОРМЕ ЭЛЕКТРОННОГО ДОКУМЕНТА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66067" y="1045852"/>
            <a:ext cx="2509862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ЕЖЕГОДНОЕ ПУБЛИКОВАНИЕ НА САЙТЕ ДАННЫХ ПО НАПРАВЛЕНИЯМ: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555525" y="891452"/>
            <a:ext cx="1313417" cy="822136"/>
            <a:chOff x="-182468" y="514348"/>
            <a:chExt cx="2504978" cy="1096181"/>
          </a:xfrm>
          <a:solidFill>
            <a:srgbClr val="FFFF00"/>
          </a:solidFill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-182468" y="514348"/>
              <a:ext cx="2504978" cy="1096181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-64474" y="562524"/>
              <a:ext cx="2268988" cy="9891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>
                  <a:solidFill>
                    <a:schemeClr val="accent2">
                      <a:lumMod val="75000"/>
                    </a:schemeClr>
                  </a:solidFill>
                </a:rPr>
                <a:t>РИСКИ БИЗНЕСА: ПРОВЕРЬ СЕБЯ И КОНТРАГЕНТА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6195977" y="2606067"/>
            <a:ext cx="1898365" cy="9207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Стрелка углом вверх 36"/>
          <p:cNvSpPr/>
          <p:nvPr/>
        </p:nvSpPr>
        <p:spPr>
          <a:xfrm rot="5400000">
            <a:off x="1422565" y="1715718"/>
            <a:ext cx="381621" cy="289063"/>
          </a:xfrm>
          <a:prstGeom prst="bentUpArrow">
            <a:avLst>
              <a:gd name="adj1" fmla="val 32840"/>
              <a:gd name="adj2" fmla="val 26413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8" name="Группа 37"/>
          <p:cNvGrpSpPr/>
          <p:nvPr/>
        </p:nvGrpSpPr>
        <p:grpSpPr>
          <a:xfrm>
            <a:off x="1759446" y="1740794"/>
            <a:ext cx="1364865" cy="864163"/>
            <a:chOff x="1642468" y="2305833"/>
            <a:chExt cx="2426426" cy="120794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727944" y="2305833"/>
              <a:ext cx="2170001" cy="1207944"/>
            </a:xfrm>
            <a:prstGeom prst="roundRect">
              <a:avLst>
                <a:gd name="adj" fmla="val 16670"/>
              </a:avLst>
            </a:prstGeom>
            <a:solidFill>
              <a:srgbClr val="92D050">
                <a:alpha val="49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642468" y="2416422"/>
              <a:ext cx="2426426" cy="1009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>
                  <a:solidFill>
                    <a:schemeClr val="accent2">
                      <a:lumMod val="75000"/>
                    </a:schemeClr>
                  </a:solidFill>
                </a:rPr>
                <a:t>ПРОВЕРКА КОРРЕКТНОСТИ ЗАПОЛНЕНИЯ СЧЕТ-ФАКТУРЫ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961246" y="2638278"/>
            <a:ext cx="1355717" cy="779921"/>
            <a:chOff x="3986814" y="3785102"/>
            <a:chExt cx="2043337" cy="136066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3990852" y="3785102"/>
              <a:ext cx="1928538" cy="1297121"/>
            </a:xfrm>
            <a:prstGeom prst="roundRect">
              <a:avLst>
                <a:gd name="adj" fmla="val 16670"/>
              </a:avLst>
            </a:prstGeom>
            <a:solidFill>
              <a:srgbClr val="FFC000">
                <a:alpha val="49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4"/>
            <p:cNvSpPr/>
            <p:nvPr/>
          </p:nvSpPr>
          <p:spPr>
            <a:xfrm>
              <a:off x="3986814" y="3911973"/>
              <a:ext cx="2043337" cy="1233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>
                  <a:solidFill>
                    <a:schemeClr val="accent2">
                      <a:lumMod val="75000"/>
                    </a:schemeClr>
                  </a:solidFill>
                </a:rPr>
                <a:t>ЕАЭС. ЗАЯВЛЕНИЕ О ВВОЗЕ ТОВАРОВ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243474" y="1738351"/>
            <a:ext cx="2077218" cy="718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8588" lvl="1" indent="-128588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100" dirty="0">
                <a:solidFill>
                  <a:prstClr val="black"/>
                </a:solidFill>
              </a:rPr>
              <a:t>ПРОВЕРКА ВАЛИДНОСТИ ИНН/КПП   НАЛОГОПЛАТЕЛЬЩИКА  </a:t>
            </a:r>
          </a:p>
          <a:p>
            <a:pPr marL="0" lvl="1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100" dirty="0">
                <a:solidFill>
                  <a:prstClr val="black"/>
                </a:solidFill>
              </a:rPr>
              <a:t>   НА ДАТУ СДЕЛКИ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28834" y="2638279"/>
            <a:ext cx="1755841" cy="6924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8588" lvl="1" indent="-128588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100" dirty="0">
                <a:solidFill>
                  <a:prstClr val="black"/>
                </a:solidFill>
              </a:rPr>
              <a:t>ИНФОРМАЦИЯ О ПОСТУПЛЕНИИ ЭЛЕКТРОННОЙ КОПИИ ЗАЯВЛЕНИЯ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438573" y="1904202"/>
            <a:ext cx="2394782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57175" indent="-257175" defTabSz="782292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СВЕДЕНИЯ О ЗАДОЛЖЕННОСТИ</a:t>
            </a:r>
          </a:p>
          <a:p>
            <a:pPr marL="257175" indent="-257175" defTabSz="782292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СВЕДЕНИЯ О ЧИСЛЕННОСТИ</a:t>
            </a:r>
          </a:p>
          <a:p>
            <a:pPr marL="257175" indent="-257175" defTabSz="782292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СВЕДЕНИЯ ОБ УПЛАТЕ НАЛОГОВ И СБОРОВ</a:t>
            </a:r>
          </a:p>
          <a:p>
            <a:pPr marL="257175" indent="-257175" defTabSz="782292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СВЕДЕНИЯ О НАРУШЕНИИ ЗАКОНОДАТЕЛЬСТВА О НАЛОГАХ И СБОРАХ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60432" y="4531051"/>
            <a:ext cx="464344" cy="473869"/>
          </a:xfrm>
        </p:spPr>
        <p:txBody>
          <a:bodyPr vert="horz" lIns="68568" tIns="34284" rIns="68568" bIns="34284" rtlCol="0" anchor="ctr"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Arial" panose="020B0604020202020204" pitchFamily="34" charset="0"/>
              </a:rPr>
              <a:t>13</a:t>
            </a:r>
            <a:endParaRPr lang="ru-RU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7" y="799765"/>
            <a:ext cx="1998221" cy="300083"/>
          </a:xfrm>
          <a:prstGeom prst="rect">
            <a:avLst/>
          </a:prstGeom>
        </p:spPr>
        <p:txBody>
          <a:bodyPr vert="horz" wrap="square" lIns="78230" tIns="39115" rIns="78230" bIns="39115" rtlCol="0" anchor="ctr">
            <a:noAutofit/>
          </a:bodyPr>
          <a:lstStyle/>
          <a:p>
            <a:pPr algn="ctr" defTabSz="782292">
              <a:spcBef>
                <a:spcPct val="0"/>
              </a:spcBef>
            </a:pPr>
            <a:r>
              <a:rPr lang="ru-RU" b="1" dirty="0">
                <a:latin typeface="+mj-lt"/>
                <a:ea typeface="+mj-ea"/>
                <a:cs typeface="+mj-cs"/>
              </a:rPr>
              <a:t>с 01.06.2018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158029" y="3456925"/>
            <a:ext cx="1298090" cy="785504"/>
            <a:chOff x="1363059" y="2312704"/>
            <a:chExt cx="2307716" cy="120794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431918" y="2312704"/>
              <a:ext cx="2170001" cy="1207944"/>
            </a:xfrm>
            <a:prstGeom prst="roundRect">
              <a:avLst>
                <a:gd name="adj" fmla="val 16670"/>
              </a:avLst>
            </a:prstGeom>
            <a:solidFill>
              <a:schemeClr val="tx2">
                <a:lumMod val="60000"/>
                <a:lumOff val="40000"/>
                <a:alpha val="49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363059" y="2388744"/>
              <a:ext cx="2307716" cy="873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>
                  <a:solidFill>
                    <a:schemeClr val="accent2">
                      <a:lumMod val="75000"/>
                    </a:schemeClr>
                  </a:solidFill>
                </a:rPr>
                <a:t>ПРОВЕРКА СВЕДЕНИЙ ОТ ФТС РОССИИ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9892" y="3456925"/>
            <a:ext cx="1651269" cy="536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28588" lvl="1" indent="-128588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100" dirty="0">
                <a:solidFill>
                  <a:prstClr val="black"/>
                </a:solidFill>
              </a:rPr>
              <a:t>ИНФОРМАЦИЯ О ФАКТЕ ВЫВОЗА ТОВАРОВ ПО ДТ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2325" y="4242429"/>
            <a:ext cx="680291" cy="246311"/>
          </a:xfrm>
          <a:prstGeom prst="rect">
            <a:avLst/>
          </a:prstGeom>
        </p:spPr>
        <p:txBody>
          <a:bodyPr vert="horz" wrap="square" lIns="78230" tIns="39115" rIns="78230" bIns="39115" rtlCol="0" anchor="ctr">
            <a:noAutofit/>
          </a:bodyPr>
          <a:lstStyle/>
          <a:p>
            <a:pPr defTabSz="782292">
              <a:spcBef>
                <a:spcPct val="0"/>
              </a:spcBef>
            </a:pPr>
            <a:endParaRPr lang="ru-RU" sz="9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9446" y="458664"/>
            <a:ext cx="3244602" cy="3702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ЭЛЕКТРОННЫЕ СЕРВИСЫ ФНС РОССИИ</a:t>
            </a:r>
          </a:p>
        </p:txBody>
      </p:sp>
      <p:sp>
        <p:nvSpPr>
          <p:cNvPr id="34" name="Стрелка углом вверх 33"/>
          <p:cNvSpPr/>
          <p:nvPr/>
        </p:nvSpPr>
        <p:spPr>
          <a:xfrm rot="5400000">
            <a:off x="1526458" y="2461539"/>
            <a:ext cx="381621" cy="289063"/>
          </a:xfrm>
          <a:prstGeom prst="bentUpArrow">
            <a:avLst>
              <a:gd name="adj1" fmla="val 32840"/>
              <a:gd name="adj2" fmla="val 26413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Стрелка углом вверх 35"/>
          <p:cNvSpPr/>
          <p:nvPr/>
        </p:nvSpPr>
        <p:spPr>
          <a:xfrm rot="5400000">
            <a:off x="1758820" y="3312394"/>
            <a:ext cx="381621" cy="289063"/>
          </a:xfrm>
          <a:prstGeom prst="bentUpArrow">
            <a:avLst>
              <a:gd name="adj1" fmla="val 32840"/>
              <a:gd name="adj2" fmla="val 26413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Стрелка углом вверх 46"/>
          <p:cNvSpPr/>
          <p:nvPr/>
        </p:nvSpPr>
        <p:spPr>
          <a:xfrm rot="5400000">
            <a:off x="2021420" y="4344209"/>
            <a:ext cx="381621" cy="289063"/>
          </a:xfrm>
          <a:prstGeom prst="bentUpArrow">
            <a:avLst>
              <a:gd name="adj1" fmla="val 32840"/>
              <a:gd name="adj2" fmla="val 26413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Скругленный прямоугольник 48"/>
          <p:cNvSpPr/>
          <p:nvPr/>
        </p:nvSpPr>
        <p:spPr>
          <a:xfrm>
            <a:off x="2513999" y="4265673"/>
            <a:ext cx="1220626" cy="785504"/>
          </a:xfrm>
          <a:prstGeom prst="roundRect">
            <a:avLst>
              <a:gd name="adj" fmla="val 16670"/>
            </a:avLst>
          </a:prstGeom>
          <a:solidFill>
            <a:srgbClr val="00B0F0">
              <a:alpha val="49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Скругленный прямоугольник 4"/>
          <p:cNvSpPr/>
          <p:nvPr/>
        </p:nvSpPr>
        <p:spPr>
          <a:xfrm>
            <a:off x="2475266" y="4367842"/>
            <a:ext cx="1298090" cy="5681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953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900" b="1" dirty="0">
                <a:solidFill>
                  <a:schemeClr val="accent2">
                    <a:lumMod val="75000"/>
                  </a:schemeClr>
                </a:solidFill>
              </a:rPr>
              <a:t>Налоговый калькулятор по расчету налоговой нагрузки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5916" y="4231236"/>
            <a:ext cx="1728192" cy="5366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28588" lvl="1" indent="-128588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sz="1100" dirty="0">
                <a:solidFill>
                  <a:prstClr val="black"/>
                </a:solidFill>
              </a:rPr>
              <a:t>РАСЧЕТ НАЛОГОВОЙ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32707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59976" y="375803"/>
            <a:ext cx="5502894" cy="575768"/>
          </a:xfrm>
        </p:spPr>
        <p:txBody>
          <a:bodyPr/>
          <a:lstStyle/>
          <a:p>
            <a:pPr algn="ctr"/>
            <a:r>
              <a:rPr lang="ru-RU" sz="1200" cap="all" dirty="0">
                <a:ln w="0"/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Плюсы добровольного уточнения налогоплательщиком налоговых обязательств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284322"/>
              </p:ext>
            </p:extLst>
          </p:nvPr>
        </p:nvGraphicFramePr>
        <p:xfrm>
          <a:off x="539552" y="915566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7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4515966"/>
            <a:ext cx="464344" cy="473869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3733" y="427788"/>
            <a:ext cx="5976609" cy="685800"/>
          </a:xfrm>
          <a:prstGeom prst="rect">
            <a:avLst/>
          </a:prstGeom>
        </p:spPr>
        <p:txBody>
          <a:bodyPr vert="horz" wrap="none" lIns="78230" tIns="39115" rIns="78230" bIns="39115" rtlCol="0" anchor="ctr">
            <a:noAutofit/>
          </a:bodyPr>
          <a:lstStyle/>
          <a:p>
            <a:pPr algn="ctr" defTabSz="782241" fontAlgn="base">
              <a:spcBef>
                <a:spcPct val="0"/>
              </a:spcBef>
              <a:spcAft>
                <a:spcPct val="0"/>
              </a:spcAft>
              <a:defRPr lang="ru-RU" sz="3700" b="1" i="0" u="none" strike="noStrike" kern="1200" cap="all" baseline="0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+mn-cs"/>
              </a:defRPr>
            </a:pPr>
            <a:r>
              <a:rPr lang="ru-RU" sz="1200" b="1" cap="all" dirty="0">
                <a:ln w="0"/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Дополнительно поступило в бюджет </a:t>
            </a:r>
          </a:p>
          <a:p>
            <a:pPr algn="ctr" defTabSz="782241" fontAlgn="base">
              <a:spcBef>
                <a:spcPct val="0"/>
              </a:spcBef>
              <a:spcAft>
                <a:spcPct val="0"/>
              </a:spcAft>
              <a:defRPr lang="ru-RU" sz="3700" b="1" i="0" u="none" strike="noStrike" kern="1200" cap="all" baseline="0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+mn-cs"/>
              </a:defRPr>
            </a:pPr>
            <a:r>
              <a:rPr lang="ru-RU" sz="1200" b="1" cap="all" dirty="0">
                <a:ln w="0"/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  <a:p>
            <a:pPr algn="ctr" defTabSz="782241" fontAlgn="base">
              <a:spcBef>
                <a:spcPct val="0"/>
              </a:spcBef>
              <a:spcAft>
                <a:spcPct val="0"/>
              </a:spcAft>
              <a:defRPr lang="ru-RU" sz="3700" b="1" i="0" u="none" strike="noStrike" kern="1200" cap="all" baseline="0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n-ea"/>
                <a:cs typeface="+mn-cs"/>
              </a:defRPr>
            </a:pPr>
            <a:r>
              <a:rPr lang="ru-RU" sz="1200" b="1" cap="all" dirty="0">
                <a:ln w="0"/>
                <a:solidFill>
                  <a:srgbClr val="0000CC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результатам контрольно-аналитической работы (млн. рублей)</a:t>
            </a:r>
          </a:p>
          <a:p>
            <a:pPr defTabSz="782292">
              <a:spcBef>
                <a:spcPct val="0"/>
              </a:spcBef>
            </a:pPr>
            <a:endParaRPr lang="ru-RU" sz="11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979769" y="1047977"/>
            <a:ext cx="2876279" cy="900642"/>
            <a:chOff x="5163184" y="1253590"/>
            <a:chExt cx="2861995" cy="600813"/>
          </a:xfrm>
        </p:grpSpPr>
        <p:sp>
          <p:nvSpPr>
            <p:cNvPr id="10" name="TextBox 9"/>
            <p:cNvSpPr txBox="1"/>
            <p:nvPr/>
          </p:nvSpPr>
          <p:spPr>
            <a:xfrm>
              <a:off x="5163184" y="1253590"/>
              <a:ext cx="2808312" cy="432048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/>
            </a:bodyPr>
            <a:lstStyle/>
            <a:p>
              <a:pPr defTabSz="782292">
                <a:spcBef>
                  <a:spcPct val="0"/>
                </a:spcBef>
              </a:pPr>
              <a:r>
                <a:rPr lang="ru-RU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 </a:t>
              </a:r>
              <a:r>
                <a:rPr lang="en-US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201</a:t>
              </a:r>
              <a:r>
                <a:rPr lang="ru-RU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7 год – </a:t>
              </a:r>
              <a:r>
                <a:rPr lang="ru-RU" sz="18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67</a:t>
              </a:r>
              <a:r>
                <a:rPr lang="ru-RU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16867" y="1422355"/>
              <a:ext cx="2808312" cy="432048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782292">
                <a:spcBef>
                  <a:spcPct val="0"/>
                </a:spcBef>
              </a:pPr>
              <a:r>
                <a:rPr lang="en-US" sz="15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201</a:t>
              </a:r>
              <a:r>
                <a:rPr lang="ru-RU" sz="15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8 год – </a:t>
              </a:r>
              <a:r>
                <a:rPr lang="ru-RU" sz="21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261</a:t>
              </a:r>
              <a:r>
                <a:rPr lang="ru-RU" sz="15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млн. руб.</a:t>
              </a:r>
            </a:p>
          </p:txBody>
        </p:sp>
      </p:grpSp>
      <p:sp>
        <p:nvSpPr>
          <p:cNvPr id="18" name="Овал 17"/>
          <p:cNvSpPr/>
          <p:nvPr/>
        </p:nvSpPr>
        <p:spPr>
          <a:xfrm>
            <a:off x="1756688" y="1375479"/>
            <a:ext cx="270030" cy="2700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/>
              <a:t>!</a:t>
            </a:r>
          </a:p>
        </p:txBody>
      </p:sp>
      <p:pic>
        <p:nvPicPr>
          <p:cNvPr id="12" name="Рисунок 11" descr="Тенденция к повышению">
            <a:extLst>
              <a:ext uri="{FF2B5EF4-FFF2-40B4-BE49-F238E27FC236}">
                <a16:creationId xmlns="" xmlns:a16="http://schemas.microsoft.com/office/drawing/2014/main" id="{D90A962A-7B66-439C-965E-DEB2E6CD4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2024" y="1167594"/>
            <a:ext cx="685800" cy="685800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08732295"/>
              </p:ext>
            </p:extLst>
          </p:nvPr>
        </p:nvGraphicFramePr>
        <p:xfrm>
          <a:off x="755576" y="1853394"/>
          <a:ext cx="7488832" cy="295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655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8998" y="1690022"/>
            <a:ext cx="2678652" cy="2242394"/>
          </a:xfrm>
          <a:prstGeom prst="rect">
            <a:avLst/>
          </a:prstGeom>
        </p:spPr>
        <p:txBody>
          <a:bodyPr lIns="68568" tIns="34284" rIns="68568" bIns="34284" anchor="ctr"/>
          <a:lstStyle/>
          <a:p>
            <a:pPr algn="ctr" defTabSz="685679"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ФЕДЕРАЛЬНАЯ НАЛОГОВАЯ СЛУЖБА</a:t>
            </a:r>
          </a:p>
          <a:p>
            <a:pPr algn="ctr" defTabSz="685679">
              <a:defRPr/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679">
              <a:defRPr/>
            </a:pP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685679">
              <a:defRPr/>
            </a:pPr>
            <a:r>
              <a:rPr lang="ru-RU" sz="19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707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90583"/>
            <a:ext cx="7704856" cy="813711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1400" dirty="0">
                <a:ln w="0"/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Динамика поступлений налоговых платежей по уровням бюджетной системы Российской федерации за 2016-201</a:t>
            </a:r>
            <a:r>
              <a:rPr lang="en-US" sz="1400" dirty="0">
                <a:ln w="0"/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</a:t>
            </a:r>
            <a:r>
              <a:rPr lang="ru-RU" sz="1400" dirty="0">
                <a:ln w="0"/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годы</a:t>
            </a:r>
            <a:r>
              <a:rPr lang="en-US" sz="1400" dirty="0">
                <a:ln w="0"/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</a:t>
            </a:r>
            <a:r>
              <a:rPr lang="ru-RU" sz="1400" dirty="0">
                <a:ln w="0"/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млн. руб.)</a:t>
            </a:r>
            <a:endParaRPr lang="ru-RU" sz="1400" dirty="0">
              <a:ln w="0"/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90613551"/>
              </p:ext>
            </p:extLst>
          </p:nvPr>
        </p:nvGraphicFramePr>
        <p:xfrm>
          <a:off x="467544" y="699542"/>
          <a:ext cx="79928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1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977" y="249492"/>
            <a:ext cx="5490517" cy="59406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1400" dirty="0">
                <a:ln w="0"/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Динамика проведения выездных налоговых проверок за периоды 2016-2018 </a:t>
            </a:r>
            <a:r>
              <a:rPr lang="ru-RU" sz="1400" dirty="0" err="1">
                <a:ln w="0"/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г.г</a:t>
            </a:r>
            <a:r>
              <a:rPr lang="ru-RU" sz="1400" dirty="0">
                <a:ln w="0"/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47153-C846-4E9D-BCA4-C5D28A27AE7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0569490"/>
              </p:ext>
            </p:extLst>
          </p:nvPr>
        </p:nvGraphicFramePr>
        <p:xfrm>
          <a:off x="755576" y="771550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6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20489" y="3705877"/>
            <a:ext cx="3672408" cy="918102"/>
          </a:xfrm>
          <a:prstGeom prst="ellipse">
            <a:avLst/>
          </a:prstGeom>
          <a:solidFill>
            <a:srgbClr val="FF7C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3000" dirty="0"/>
              <a:t>АСК НДС-2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357754" y="1005576"/>
            <a:ext cx="648072" cy="14581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68" tIns="34284" rIns="68568" bIns="34284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Декларация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32657" y="987351"/>
            <a:ext cx="648072" cy="14581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68" tIns="34284" rIns="68568" bIns="34284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Декларация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922150" y="988735"/>
            <a:ext cx="648072" cy="147500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68" tIns="34284" rIns="68568" bIns="34284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Декларация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53426" y="326680"/>
            <a:ext cx="4806534" cy="5130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Налогоплательщики</a:t>
            </a:r>
          </a:p>
        </p:txBody>
      </p:sp>
      <p:pic>
        <p:nvPicPr>
          <p:cNvPr id="2050" name="Picture 2" descr="C:\Users\user\AppData\Local\Microsoft\Windows\Temporary Internet Files\Content.IE5\AYPRCXLY\house-309113_960_720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7555" y="2609933"/>
            <a:ext cx="1738279" cy="7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61092" y="2840281"/>
            <a:ext cx="835781" cy="346237"/>
          </a:xfrm>
          <a:prstGeom prst="rect">
            <a:avLst/>
          </a:prstGeom>
          <a:noFill/>
        </p:spPr>
        <p:txBody>
          <a:bodyPr wrap="none" lIns="68568" tIns="34284" rIns="68568" bIns="34284">
            <a:spAutoFit/>
          </a:bodyPr>
          <a:lstStyle/>
          <a:p>
            <a:pPr algn="ctr"/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ИФНС</a:t>
            </a: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392898" y="2609933"/>
            <a:ext cx="822088" cy="1397767"/>
          </a:xfrm>
          <a:prstGeom prst="curvedLeft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710563" y="2609933"/>
            <a:ext cx="885726" cy="1397767"/>
          </a:xfrm>
          <a:prstGeom prst="curvedRight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A3819-CA47-41B4-9E42-99CC3F3C45C3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46842" y="1275606"/>
            <a:ext cx="685800" cy="342900"/>
          </a:xfrm>
          <a:prstGeom prst="rect">
            <a:avLst/>
          </a:prstGeom>
        </p:spPr>
        <p:txBody>
          <a:bodyPr vert="horz" wrap="none" lIns="78230" tIns="39115" rIns="78230" bIns="39115" rtlCol="0" anchor="ctr">
            <a:normAutofit lnSpcReduction="10000"/>
          </a:bodyPr>
          <a:lstStyle/>
          <a:p>
            <a:pPr defTabSz="782292">
              <a:spcBef>
                <a:spcPct val="0"/>
              </a:spcBef>
            </a:pPr>
            <a:r>
              <a:rPr lang="ru-RU" sz="1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НДС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4654" y="1275606"/>
            <a:ext cx="685800" cy="342900"/>
          </a:xfrm>
          <a:prstGeom prst="rect">
            <a:avLst/>
          </a:prstGeom>
        </p:spPr>
        <p:txBody>
          <a:bodyPr vert="horz" wrap="none" lIns="78230" tIns="39115" rIns="78230" bIns="39115" rtlCol="0" anchor="ctr">
            <a:normAutofit lnSpcReduction="10000"/>
          </a:bodyPr>
          <a:lstStyle/>
          <a:p>
            <a:pPr defTabSz="782292">
              <a:spcBef>
                <a:spcPct val="0"/>
              </a:spcBef>
            </a:pPr>
            <a:r>
              <a:rPr lang="ru-RU" sz="1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НДС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0760" y="1275606"/>
            <a:ext cx="685800" cy="342900"/>
          </a:xfrm>
          <a:prstGeom prst="rect">
            <a:avLst/>
          </a:prstGeom>
        </p:spPr>
        <p:txBody>
          <a:bodyPr vert="horz" wrap="none" lIns="78230" tIns="39115" rIns="78230" bIns="39115" rtlCol="0" anchor="ctr">
            <a:normAutofit lnSpcReduction="10000"/>
          </a:bodyPr>
          <a:lstStyle/>
          <a:p>
            <a:pPr defTabSz="782292">
              <a:spcBef>
                <a:spcPct val="0"/>
              </a:spcBef>
            </a:pPr>
            <a:r>
              <a:rPr lang="ru-RU" sz="1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НДС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3941" y="1275606"/>
            <a:ext cx="685800" cy="342900"/>
          </a:xfrm>
          <a:prstGeom prst="rect">
            <a:avLst/>
          </a:prstGeom>
        </p:spPr>
        <p:txBody>
          <a:bodyPr vert="horz" wrap="none" lIns="78230" tIns="39115" rIns="78230" bIns="39115" rtlCol="0" anchor="ctr">
            <a:normAutofit lnSpcReduction="10000"/>
          </a:bodyPr>
          <a:lstStyle/>
          <a:p>
            <a:pPr defTabSz="782292">
              <a:spcBef>
                <a:spcPct val="0"/>
              </a:spcBef>
            </a:pPr>
            <a:r>
              <a:rPr lang="ru-RU" sz="18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НДС</a:t>
            </a:r>
          </a:p>
        </p:txBody>
      </p:sp>
    </p:spTree>
    <p:extLst>
      <p:ext uri="{BB962C8B-B14F-4D97-AF65-F5344CB8AC3E}">
        <p14:creationId xmlns:p14="http://schemas.microsoft.com/office/powerpoint/2010/main" val="26546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2897815" y="937257"/>
            <a:ext cx="1264582" cy="726195"/>
          </a:xfrm>
          <a:prstGeom prst="roundRect">
            <a:avLst/>
          </a:prstGeom>
          <a:solidFill>
            <a:srgbClr val="00FF00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29" tIns="26663" rIns="53329" bIns="26663"/>
          <a:lstStyle/>
          <a:p>
            <a:pPr algn="ctr" defTabSz="608107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Низкая (с упрощенным контролем)</a:t>
            </a:r>
            <a:endParaRPr lang="ru-RU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98922" y="3695618"/>
            <a:ext cx="1263475" cy="648957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29" tIns="26663" rIns="53329" bIns="26663"/>
          <a:lstStyle/>
          <a:p>
            <a:pPr algn="ctr" defTabSz="608107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Высокая (с усиленным контролем)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52410" y="2192855"/>
            <a:ext cx="1263475" cy="776467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29" tIns="26663" rIns="53329" bIns="26663"/>
          <a:lstStyle/>
          <a:p>
            <a:pPr algn="ctr" defTabSz="608107"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Средняя (с обычным контролем)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0800000">
            <a:off x="2520213" y="937257"/>
            <a:ext cx="432197" cy="36284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defTabSz="608323">
              <a:defRPr/>
            </a:pPr>
            <a:endParaRPr lang="ru-RU"/>
          </a:p>
        </p:txBody>
      </p:sp>
      <p:sp>
        <p:nvSpPr>
          <p:cNvPr id="25" name="Формальный подход при сборе доказательственной базы недостоверности сведений ЕГРЮЛ"/>
          <p:cNvSpPr txBox="1"/>
          <p:nvPr/>
        </p:nvSpPr>
        <p:spPr>
          <a:xfrm>
            <a:off x="1562392" y="484189"/>
            <a:ext cx="245567" cy="4193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vert="vert270" lIns="0" tIns="0" rIns="0" bIns="0"/>
          <a:lstStyle/>
          <a:p>
            <a:pPr algn="ctr" hangingPunct="0"/>
            <a:r>
              <a:rPr lang="ru-RU" sz="1800" b="1" dirty="0">
                <a:solidFill>
                  <a:srgbClr val="343442"/>
                </a:solidFill>
                <a:sym typeface="Arial" charset="0"/>
              </a:rPr>
              <a:t>Н а л о г о п л а т е л ь щ и к и</a:t>
            </a:r>
          </a:p>
        </p:txBody>
      </p:sp>
      <p:sp>
        <p:nvSpPr>
          <p:cNvPr id="174100" name="Номер слайда 3"/>
          <p:cNvSpPr txBox="1">
            <a:spLocks/>
          </p:cNvSpPr>
          <p:nvPr/>
        </p:nvSpPr>
        <p:spPr bwMode="auto">
          <a:xfrm>
            <a:off x="8388424" y="4544851"/>
            <a:ext cx="540544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/>
            <a:endParaRPr lang="ru-RU" sz="1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2150456" y="923394"/>
            <a:ext cx="412442" cy="753925"/>
          </a:xfrm>
          <a:prstGeom prst="downArrow">
            <a:avLst>
              <a:gd name="adj1" fmla="val 50000"/>
              <a:gd name="adj2" fmla="val 43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defTabSz="608323">
              <a:defRPr/>
            </a:pPr>
            <a:r>
              <a:rPr lang="ru-RU" sz="800" dirty="0">
                <a:solidFill>
                  <a:schemeClr val="tx1"/>
                </a:solidFill>
              </a:rPr>
              <a:t>декларация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118317" y="2153290"/>
            <a:ext cx="476717" cy="753926"/>
          </a:xfrm>
          <a:prstGeom prst="downArrow">
            <a:avLst>
              <a:gd name="adj1" fmla="val 50000"/>
              <a:gd name="adj2" fmla="val 4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defTabSz="608323">
              <a:defRPr/>
            </a:pPr>
            <a:r>
              <a:rPr lang="ru-RU" sz="800" dirty="0">
                <a:solidFill>
                  <a:schemeClr val="tx1"/>
                </a:solidFill>
              </a:rPr>
              <a:t>декларация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2123058" y="3559058"/>
            <a:ext cx="467239" cy="753926"/>
          </a:xfrm>
          <a:prstGeom prst="downArrow">
            <a:avLst>
              <a:gd name="adj1" fmla="val 50000"/>
              <a:gd name="adj2" fmla="val 48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anchor="ctr"/>
          <a:lstStyle/>
          <a:p>
            <a:pPr algn="ctr" defTabSz="608323">
              <a:defRPr/>
            </a:pPr>
            <a:r>
              <a:rPr lang="ru-RU" sz="800" dirty="0">
                <a:solidFill>
                  <a:schemeClr val="tx1"/>
                </a:solidFill>
              </a:rPr>
              <a:t>декларация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52410" y="310652"/>
            <a:ext cx="3158728" cy="347072"/>
          </a:xfrm>
          <a:prstGeom prst="roundRect">
            <a:avLst/>
          </a:prstGeom>
          <a:noFill/>
          <a:ln w="3175">
            <a:solidFill>
              <a:schemeClr val="accent5">
                <a:lumMod val="75000"/>
                <a:alpha val="99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329" tIns="26663" rIns="53329" bIns="26663"/>
          <a:lstStyle/>
          <a:p>
            <a:pPr algn="ctr" defTabSz="608107">
              <a:defRPr/>
            </a:pPr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риска</a:t>
            </a:r>
            <a:endParaRPr lang="ru-RU" sz="21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8334" y="3327834"/>
            <a:ext cx="3349064" cy="15691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</a:rPr>
              <a:t>к данной категории относятся фирмы-«однодневки». Программа использует следующие данные: отсутствие достаточных ресурсов (численность сотрудников, показатели финансово-хозяйственной деятельности), неисполнение своих налоговых обязательств либо исполнение их в минимальных размерах (т.е. формально)</a:t>
            </a:r>
            <a:endParaRPr lang="ru-RU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88332" y="735547"/>
            <a:ext cx="3349065" cy="12421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</a:rPr>
              <a:t>в данную категорию попадают компании, которые ведут реальную финансово-хозяйственную деятельность, своевременно и в полном объеме исполняют свои налоговые обязательства, обладают соответствующими ресурсами (активами)</a:t>
            </a:r>
            <a:endParaRPr lang="ru-RU" sz="11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345176" y="2139703"/>
            <a:ext cx="3235376" cy="9870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sz="1100" b="1" i="1" dirty="0">
                <a:solidFill>
                  <a:schemeClr val="tx2">
                    <a:lumMod val="50000"/>
                  </a:schemeClr>
                </a:solidFill>
              </a:rPr>
              <a:t>это те налогоплательщики, которыми в своей финансовой деятельности допускались нарушения налогового законодательства, но при этом они могут иметь достаточное количество ресурсов</a:t>
            </a:r>
            <a:endParaRPr lang="ru-RU" sz="11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5957FF-2BA1-4D14-9E5C-A586F360319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9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3761" y="249493"/>
            <a:ext cx="5586300" cy="438569"/>
          </a:xfrm>
          <a:prstGeom prst="rect">
            <a:avLst/>
          </a:prstGeom>
          <a:noFill/>
        </p:spPr>
        <p:txBody>
          <a:bodyPr wrap="square" lIns="68568" tIns="34284" rIns="68568" bIns="3428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rgbClr val="0000CC"/>
                </a:solidFill>
                <a:effectLst/>
              </a:rPr>
              <a:t>«Дерево связей» в </a:t>
            </a:r>
            <a:r>
              <a:rPr lang="ru-RU" sz="2400" b="1" cap="all" dirty="0" err="1">
                <a:ln w="0"/>
                <a:solidFill>
                  <a:srgbClr val="0000CC"/>
                </a:solidFill>
                <a:effectLst/>
              </a:rPr>
              <a:t>Аск</a:t>
            </a:r>
            <a:r>
              <a:rPr lang="ru-RU" sz="2400" b="1" cap="all" dirty="0">
                <a:ln w="0"/>
                <a:solidFill>
                  <a:srgbClr val="0000CC"/>
                </a:solidFill>
                <a:effectLst/>
              </a:rPr>
              <a:t> ндс-2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A3819-CA47-41B4-9E42-99CC3F3C45C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17960"/>
            <a:ext cx="7770703" cy="41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9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8900-00-546\Desktop\Доклад публ мероприятия\Автотребование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770485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249494"/>
            <a:ext cx="7128792" cy="530902"/>
          </a:xfrm>
          <a:prstGeom prst="rect">
            <a:avLst/>
          </a:prstGeom>
          <a:noFill/>
        </p:spPr>
        <p:txBody>
          <a:bodyPr wrap="square" lIns="68568" tIns="34284" rIns="68568" bIns="3428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dirty="0">
                <a:ln w="0"/>
                <a:solidFill>
                  <a:srgbClr val="0000CC"/>
                </a:solidFill>
                <a:effectLst/>
              </a:rPr>
              <a:t>Автотребование в АСК НДС-2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A3819-CA47-41B4-9E42-99CC3F3C45C3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93586"/>
            <a:ext cx="8208912" cy="346237"/>
          </a:xfrm>
          <a:prstGeom prst="rect">
            <a:avLst/>
          </a:prstGeom>
          <a:noFill/>
        </p:spPr>
        <p:txBody>
          <a:bodyPr wrap="square" lIns="68568" tIns="34284" rIns="68568" bIns="3428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all" dirty="0">
                <a:ln w="0"/>
                <a:solidFill>
                  <a:srgbClr val="0000CC"/>
                </a:solidFill>
              </a:rPr>
              <a:t>Причины формирования «налоговых разрывов» в </a:t>
            </a:r>
            <a:r>
              <a:rPr lang="ru-RU" sz="1800" b="1" cap="all" dirty="0" err="1">
                <a:ln w="0"/>
                <a:solidFill>
                  <a:srgbClr val="0000CC"/>
                </a:solidFill>
              </a:rPr>
              <a:t>Аск</a:t>
            </a:r>
            <a:r>
              <a:rPr lang="ru-RU" sz="1800" b="1" cap="all" dirty="0">
                <a:ln w="0"/>
                <a:solidFill>
                  <a:srgbClr val="0000CC"/>
                </a:solidFill>
              </a:rPr>
              <a:t> ндс-2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60866307"/>
              </p:ext>
            </p:extLst>
          </p:nvPr>
        </p:nvGraphicFramePr>
        <p:xfrm>
          <a:off x="611560" y="916820"/>
          <a:ext cx="7704856" cy="395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A3819-CA47-41B4-9E42-99CC3F3C45C3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5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4"/>
          <p:cNvSpPr>
            <a:spLocks noChangeArrowheads="1"/>
          </p:cNvSpPr>
          <p:nvPr/>
        </p:nvSpPr>
        <p:spPr bwMode="auto">
          <a:xfrm>
            <a:off x="1601392" y="1022748"/>
            <a:ext cx="1877615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ru-RU" sz="21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15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  <a:cs typeface="Arial" charset="0"/>
              </a:rPr>
              <a:t>8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478217" y="250031"/>
            <a:ext cx="6059091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30" tIns="39115" rIns="78230" bIns="39115" anchor="ctr"/>
          <a:lstStyle/>
          <a:p>
            <a:pPr algn="ctr" defTabSz="78224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Признаки, характеризующие налогоплательщиков как  «транзитных» и «технических» организаций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49491" y="1208485"/>
            <a:ext cx="2361009" cy="685800"/>
          </a:xfrm>
          <a:prstGeom prst="rect">
            <a:avLst/>
          </a:prstGeom>
        </p:spPr>
        <p:txBody>
          <a:bodyPr wrap="none" lIns="78230" tIns="39115" rIns="78230" bIns="39115" anchor="ctr"/>
          <a:lstStyle/>
          <a:p>
            <a:pPr defTabSz="782292">
              <a:defRPr/>
            </a:pPr>
            <a:endParaRPr lang="ru-RU" sz="15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8756" y="1010841"/>
            <a:ext cx="685800" cy="685800"/>
          </a:xfrm>
          <a:prstGeom prst="rect">
            <a:avLst/>
          </a:prstGeom>
        </p:spPr>
        <p:txBody>
          <a:bodyPr wrap="none" lIns="78230" tIns="39115" rIns="78230" bIns="39115" anchor="ctr">
            <a:normAutofit/>
          </a:bodyPr>
          <a:lstStyle/>
          <a:p>
            <a:pPr defTabSz="782292">
              <a:defRPr/>
            </a:pPr>
            <a:endParaRPr lang="ru-RU" sz="15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defTabSz="782292">
              <a:defRPr/>
            </a:pPr>
            <a:endParaRPr lang="ru-RU" sz="15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17008" y="3382566"/>
            <a:ext cx="2756297" cy="685800"/>
          </a:xfrm>
          <a:prstGeom prst="rect">
            <a:avLst/>
          </a:prstGeom>
        </p:spPr>
        <p:txBody>
          <a:bodyPr wrap="none" lIns="78230" tIns="39115" rIns="78230" bIns="39115" anchor="ctr">
            <a:normAutofit/>
          </a:bodyPr>
          <a:lstStyle/>
          <a:p>
            <a:pPr defTabSz="782292">
              <a:defRPr/>
            </a:pPr>
            <a:endParaRPr lang="ru-RU" sz="15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96766" y="4211242"/>
            <a:ext cx="3084909" cy="216694"/>
          </a:xfrm>
          <a:prstGeom prst="rect">
            <a:avLst/>
          </a:prstGeom>
        </p:spPr>
        <p:txBody>
          <a:bodyPr lIns="78230" tIns="39115" rIns="78230" bIns="39115" anchor="ctr">
            <a:normAutofit fontScale="25000" lnSpcReduction="20000"/>
          </a:bodyPr>
          <a:lstStyle/>
          <a:p>
            <a:pPr defTabSz="782292">
              <a:defRPr/>
            </a:pPr>
            <a:endParaRPr lang="ru-RU" sz="5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440" name="Группа 2"/>
          <p:cNvGrpSpPr>
            <a:grpSpLocks/>
          </p:cNvGrpSpPr>
          <p:nvPr/>
        </p:nvGrpSpPr>
        <p:grpSpPr bwMode="auto">
          <a:xfrm>
            <a:off x="3383756" y="1766887"/>
            <a:ext cx="2700338" cy="1958579"/>
            <a:chOff x="3278015" y="2086766"/>
            <a:chExt cx="2207656" cy="1528377"/>
          </a:xfrm>
        </p:grpSpPr>
        <p:pic>
          <p:nvPicPr>
            <p:cNvPr id="18456" name="Рисунок 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78015" y="2427428"/>
              <a:ext cx="1154469" cy="111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Рисунок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31202" y="2329954"/>
              <a:ext cx="1154469" cy="111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Рисунок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0973" y="2169400"/>
              <a:ext cx="1498652" cy="1445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9" name="TextBox 8"/>
            <p:cNvSpPr txBox="1">
              <a:spLocks noChangeArrowheads="1"/>
            </p:cNvSpPr>
            <p:nvPr/>
          </p:nvSpPr>
          <p:spPr bwMode="auto">
            <a:xfrm>
              <a:off x="3841051" y="2086766"/>
              <a:ext cx="927968" cy="102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defTabSz="782241"/>
              <a:r>
                <a:rPr lang="ru-RU" sz="3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  <p:sp>
          <p:nvSpPr>
            <p:cNvPr id="18460" name="TextBox 26"/>
            <p:cNvSpPr txBox="1">
              <a:spLocks noChangeArrowheads="1"/>
            </p:cNvSpPr>
            <p:nvPr/>
          </p:nvSpPr>
          <p:spPr bwMode="auto">
            <a:xfrm>
              <a:off x="4462044" y="2628576"/>
              <a:ext cx="439402" cy="16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defTabSz="782241"/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8461" name="TextBox 28"/>
            <p:cNvSpPr txBox="1">
              <a:spLocks noChangeArrowheads="1"/>
            </p:cNvSpPr>
            <p:nvPr/>
          </p:nvSpPr>
          <p:spPr bwMode="auto">
            <a:xfrm>
              <a:off x="3372089" y="2714560"/>
              <a:ext cx="439402" cy="16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306" tIns="52153" rIns="104306" bIns="52153" anchor="ctr"/>
            <a:lstStyle/>
            <a:p>
              <a:pPr defTabSz="782241"/>
              <a:r>
                <a:rPr lang="ru-RU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6603" y="2917031"/>
            <a:ext cx="1841897" cy="685800"/>
          </a:xfrm>
          <a:prstGeom prst="rect">
            <a:avLst/>
          </a:prstGeom>
        </p:spPr>
        <p:txBody>
          <a:bodyPr wrap="none" lIns="78230" tIns="39115" rIns="78230" bIns="39115" anchor="ctr">
            <a:normAutofit/>
          </a:bodyPr>
          <a:lstStyle/>
          <a:p>
            <a:pPr defTabSz="782292">
              <a:defRPr/>
            </a:pPr>
            <a:endParaRPr lang="ru-RU" sz="9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6603" y="1331119"/>
            <a:ext cx="1841897" cy="685800"/>
          </a:xfrm>
          <a:prstGeom prst="rect">
            <a:avLst/>
          </a:prstGeom>
        </p:spPr>
        <p:txBody>
          <a:bodyPr wrap="none" lIns="78230" tIns="39115" rIns="78230" bIns="39115" anchor="ctr">
            <a:normAutofit/>
          </a:bodyPr>
          <a:lstStyle/>
          <a:p>
            <a:pPr defTabSz="782292">
              <a:defRPr/>
            </a:pPr>
            <a:endParaRPr lang="ru-RU" sz="9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0478" y="1940719"/>
            <a:ext cx="2080022" cy="1738313"/>
          </a:xfrm>
          <a:prstGeom prst="rect">
            <a:avLst/>
          </a:prstGeom>
        </p:spPr>
        <p:txBody>
          <a:bodyPr wrap="none" lIns="78230" tIns="39115" rIns="78230" bIns="39115" anchor="ctr">
            <a:normAutofit/>
          </a:bodyPr>
          <a:lstStyle/>
          <a:p>
            <a:pPr algn="ctr" defTabSz="782292">
              <a:defRPr/>
            </a:pPr>
            <a:endParaRPr lang="ru-RU" sz="9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473863" y="873912"/>
            <a:ext cx="2307200" cy="1549099"/>
          </a:xfrm>
          <a:prstGeom prst="wedgeRoundRectCallout">
            <a:avLst>
              <a:gd name="adj1" fmla="val -40770"/>
              <a:gd name="adj2" fmla="val 92837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 -</a:t>
            </a:r>
          </a:p>
          <a:p>
            <a:pPr algn="ctr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законный </a:t>
            </a:r>
          </a:p>
          <a:p>
            <a:pPr algn="ctr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представитель отказывается от </a:t>
            </a:r>
          </a:p>
          <a:p>
            <a:pPr algn="ctr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деятельностью </a:t>
            </a:r>
          </a:p>
          <a:p>
            <a:pPr algn="ctr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или не</a:t>
            </a:r>
          </a:p>
          <a:p>
            <a:pPr algn="ctr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на допрос, и </a:t>
            </a:r>
          </a:p>
          <a:p>
            <a:pPr algn="ctr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местонахождение его не установлено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645707" y="3631155"/>
            <a:ext cx="2164502" cy="927137"/>
          </a:xfrm>
          <a:prstGeom prst="wedgeRoundRectCallout">
            <a:avLst>
              <a:gd name="adj1" fmla="val -46029"/>
              <a:gd name="adj2" fmla="val -101779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782241"/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80% -</a:t>
            </a:r>
          </a:p>
          <a:p>
            <a:pPr algn="ctr" defTabSz="782241"/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имеют недостоверные сведения об адресе местонахождения</a:t>
            </a:r>
            <a:endParaRPr lang="ru-RU" sz="1100" b="1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1598046" y="931387"/>
            <a:ext cx="1813085" cy="1009438"/>
          </a:xfrm>
          <a:prstGeom prst="wedgeRoundRectCallout">
            <a:avLst>
              <a:gd name="adj1" fmla="val 61707"/>
              <a:gd name="adj2" fmla="val 129059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782292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35 % - </a:t>
            </a:r>
          </a:p>
          <a:p>
            <a:pPr algn="ctr" defTabSz="782292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 не имеет расчетного </a:t>
            </a:r>
          </a:p>
          <a:p>
            <a:pPr algn="ctr" defTabSz="782292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endParaRPr lang="ru-RU" sz="1100" b="1" dirty="0">
              <a:solidFill>
                <a:srgbClr val="005AA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1479050" y="3514907"/>
            <a:ext cx="2228855" cy="1138263"/>
          </a:xfrm>
          <a:prstGeom prst="wedgeRoundRectCallout">
            <a:avLst>
              <a:gd name="adj1" fmla="val 48210"/>
              <a:gd name="adj2" fmla="val -97881"/>
              <a:gd name="adj3" fmla="val 16667"/>
            </a:avLst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782241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30%- </a:t>
            </a:r>
          </a:p>
          <a:p>
            <a:pPr algn="ctr" defTabSz="782241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являются вновь </a:t>
            </a:r>
          </a:p>
          <a:p>
            <a:pPr algn="ctr" defTabSz="782241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зарегистрированными либо в </a:t>
            </a:r>
          </a:p>
          <a:p>
            <a:pPr algn="ctr" defTabSz="782241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предыдущем налоговом периоде, </a:t>
            </a:r>
          </a:p>
          <a:p>
            <a:pPr algn="ctr" defTabSz="782241"/>
            <a:r>
              <a:rPr lang="ru-RU" sz="11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либо в проверяемом</a:t>
            </a:r>
          </a:p>
        </p:txBody>
      </p:sp>
    </p:spTree>
    <p:extLst>
      <p:ext uri="{BB962C8B-B14F-4D97-AF65-F5344CB8AC3E}">
        <p14:creationId xmlns:p14="http://schemas.microsoft.com/office/powerpoint/2010/main" val="15715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35073</TotalTime>
  <Words>624</Words>
  <Application>Microsoft Office PowerPoint</Application>
  <PresentationFormat>Экран (16:9)</PresentationFormat>
  <Paragraphs>148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3_Present_FNS2012_A4</vt:lpstr>
      <vt:lpstr> «Администрирование налоговых поступлений. Риск-анализ для представителей бизнеса.  Побуждение налогоплательщиков к созданию прозрачной налоговой среды и добровольному уточнению налоговых обязательств»  </vt:lpstr>
      <vt:lpstr>Динамика поступлений налоговых платежей по уровням бюджетной системы Российской федерации за 2016-2018 годы (млн. руб.)</vt:lpstr>
      <vt:lpstr>Динамика проведения выездных налоговых проверок за периоды 2016-2018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Электронный сервис «Прозрачный бизнес»</vt:lpstr>
      <vt:lpstr>Презентация PowerPoint</vt:lpstr>
      <vt:lpstr>Плюсы добровольного уточнения налогоплательщиком налоговых обязательств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Предпосылки применения рискоориентированного подхода</dc:title>
  <dc:creator>Сатин Дмитрий Станиславович</dc:creator>
  <cp:lastModifiedBy>Качур Ирина Николаевна</cp:lastModifiedBy>
  <cp:revision>2436</cp:revision>
  <cp:lastPrinted>2019-05-15T04:15:03Z</cp:lastPrinted>
  <dcterms:created xsi:type="dcterms:W3CDTF">2013-10-27T06:34:00Z</dcterms:created>
  <dcterms:modified xsi:type="dcterms:W3CDTF">2019-06-18T09:18:54Z</dcterms:modified>
</cp:coreProperties>
</file>